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561" r:id="rId5"/>
    <p:sldId id="2563" r:id="rId6"/>
    <p:sldId id="2574" r:id="rId7"/>
    <p:sldId id="2576" r:id="rId8"/>
    <p:sldId id="2578" r:id="rId9"/>
    <p:sldId id="2585" r:id="rId10"/>
    <p:sldId id="2584" r:id="rId11"/>
    <p:sldId id="2583" r:id="rId12"/>
    <p:sldId id="2586" r:id="rId13"/>
    <p:sldId id="2587" r:id="rId14"/>
    <p:sldId id="2588" r:id="rId15"/>
    <p:sldId id="2589" r:id="rId16"/>
    <p:sldId id="2590" r:id="rId17"/>
    <p:sldId id="2571" r:id="rId18"/>
    <p:sldId id="25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ing Nature-Positive Economy Partnerships in Kakheti, Georgia: A SABUKO Case Study" id="{8421B840-C58E-43C6-97F5-960906841AB1}">
          <p14:sldIdLst>
            <p14:sldId id="2561"/>
            <p14:sldId id="2563"/>
            <p14:sldId id="2574"/>
            <p14:sldId id="2576"/>
            <p14:sldId id="2578"/>
            <p14:sldId id="2585"/>
            <p14:sldId id="2584"/>
            <p14:sldId id="2583"/>
            <p14:sldId id="2586"/>
            <p14:sldId id="2587"/>
            <p14:sldId id="2588"/>
            <p14:sldId id="2589"/>
            <p14:sldId id="2590"/>
            <p14:sldId id="2571"/>
            <p14:sldId id="25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8A5F10-D29B-CA8C-10CF-DA450599EB52}" v="141" dt="2025-12-09T18:09:41.020"/>
    <p1510:client id="{4D47DEBC-BEF2-9B95-698B-2954E265697C}" v="78" dt="2025-12-09T18:19:48.555"/>
    <p1510:client id="{8E383500-77C3-4B00-870A-9F29BFEDF2A1}" v="13" dt="2025-12-09T17:51:43.443"/>
    <p1510:client id="{D33921CE-1CCF-87BF-1FFF-3FFAF77952D3}" v="334" dt="2025-12-09T19:50:39.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567A0-1F5F-4CA5-AC5C-A1AB6C2FA097}" type="datetimeFigureOut">
              <a:t>11.12.2025 г.</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A5257C-0C17-4799-8F3C-7E14A21AF6E3}" type="slidenum">
              <a:t>‹#›</a:t>
            </a:fld>
            <a:endParaRPr lang="en-US"/>
          </a:p>
        </p:txBody>
      </p:sp>
    </p:spTree>
    <p:extLst>
      <p:ext uri="{BB962C8B-B14F-4D97-AF65-F5344CB8AC3E}">
        <p14:creationId xmlns:p14="http://schemas.microsoft.com/office/powerpoint/2010/main" val="3727574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120DC09A-ABC5-411A-84CE-9FFBB4525E68}" type="slidenum">
              <a:t>1</a:t>
            </a:fld>
            <a:endParaRPr lang="en-US"/>
          </a:p>
        </p:txBody>
      </p:sp>
    </p:spTree>
    <p:extLst>
      <p:ext uri="{BB962C8B-B14F-4D97-AF65-F5344CB8AC3E}">
        <p14:creationId xmlns:p14="http://schemas.microsoft.com/office/powerpoint/2010/main" val="288269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https://ffionline-my.sharepoint.com/personal/rsabzali_fauna-flora_org/Documents/Projects/723%20ELP2/SABUKO/SABUKO_ToC_Report%20AM_RS.docx
The Kakheti Steppes in Georgia represent a unique semi-desert ecosystem rich in biodiversity, including globally significant species such as imperial eagles and Egyptian vultures. However, this landscape faces mounting pressures from monoculture farming, overgrazing, and weak governance structures. These challenges have led to habitat fragmentation, soil degradation, and declining wildlife populations. At the same time, local communities struggle with economic insecurity, limited market access, and insufficient infrastructure for sustainable tourism. The concept of a Nature-Positive Economy (NPE) seeks to align economic development with ecological stewardship, ensuring that livelihoods and biodiversity conservation reinforce each other. SABUKO, a Georgian conservation NGO, has spearheaded efforts to build partnerships that integrate conservation objectives into local enterprise models. Through participatory workshops and strategic planning, stakeholders have co-developed pathways for transforming the Kakheti landscape into a resilient socio-ecological system. This case study explores the journey from conceptualization to action, highlighting the role of multi-stakeholder collaboration, inclusive governance, and innovative branding in shaping a nature-positive future for Kakheti.
</a:t>
            </a:r>
          </a:p>
        </p:txBody>
      </p:sp>
      <p:sp>
        <p:nvSpPr>
          <p:cNvPr id="4" name="Slide Number Placeholder 3"/>
          <p:cNvSpPr>
            <a:spLocks noGrp="1"/>
          </p:cNvSpPr>
          <p:nvPr>
            <p:ph type="sldNum" sz="quarter" idx="5"/>
          </p:nvPr>
        </p:nvSpPr>
        <p:spPr/>
        <p:txBody>
          <a:bodyPr/>
          <a:lstStyle/>
          <a:p>
            <a:fld id="{120DC09A-ABC5-411A-84CE-9FFBB4525E68}" type="slidenum">
              <a:t>2</a:t>
            </a:fld>
            <a:endParaRPr lang="en-US"/>
          </a:p>
        </p:txBody>
      </p:sp>
    </p:spTree>
    <p:extLst>
      <p:ext uri="{BB962C8B-B14F-4D97-AF65-F5344CB8AC3E}">
        <p14:creationId xmlns:p14="http://schemas.microsoft.com/office/powerpoint/2010/main" val="2071379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ffionline-my.sharepoint.com/personal/rsabzali_fauna-flora_org/Documents/Projects/723%20ELP2/SABUKO/SABUKO_Partnership%20workshop,%20July%202025.docx,https://ffionline-my.sharepoint.com/personal/rsabzali_fauna-flora_org/Documents/Projects/723%20ELP2/SABUKO/SABUKO%20Partnership%20workshop_Oct%202025_AM_RS.docx,https://ffionline-my.sharepoint.com/personal/rsabzali_fauna-flora_org/Documents/Projects/723%20ELP2/SABUKO/SABUKO_ToC_Report%20AM_RS.docx
The case study underscores several critical lessons for building nature-positive economies. First, partnerships thrive on trust, shared identity, and authentic storytelling, which help create emotional connections between products, landscapes, and consumers. Second, systemic support structures, including mentorship, legal frameworks, and targeted marketing, are essential for sustaining progress and scaling successful initiatives. Third, inclusive governance models that empower local communities as co-creators rather than beneficiaries are vital for long-term resilience. Recommendations for future action include adopting multi-stakeholder approaches that integrate NGOs, private sector actors, and community groups; investing in visibility tools such as digital platforms and interpretive materials; advocating for enabling policies that promote fair leasing and certification for nature-positive products; and scaling successful pilots in wool branding, ecotourism route development, and cultural heritage promotion. By embedding these principles into planning and implementation, stakeholders can ensure that biodiversity conservation and economic development reinforce each other, creating a sustainable and inclusive future for the Kakheti landscape.
</a:t>
            </a:r>
          </a:p>
        </p:txBody>
      </p:sp>
      <p:sp>
        <p:nvSpPr>
          <p:cNvPr id="4" name="Slide Number Placeholder 3"/>
          <p:cNvSpPr>
            <a:spLocks noGrp="1"/>
          </p:cNvSpPr>
          <p:nvPr>
            <p:ph type="sldNum" sz="quarter" idx="5"/>
          </p:nvPr>
        </p:nvSpPr>
        <p:spPr/>
        <p:txBody>
          <a:bodyPr/>
          <a:lstStyle/>
          <a:p>
            <a:fld id="{120DC09A-ABC5-411A-84CE-9FFBB4525E68}" type="slidenum">
              <a:t>14</a:t>
            </a:fld>
            <a:endParaRPr lang="en-US"/>
          </a:p>
        </p:txBody>
      </p:sp>
    </p:spTree>
    <p:extLst>
      <p:ext uri="{BB962C8B-B14F-4D97-AF65-F5344CB8AC3E}">
        <p14:creationId xmlns:p14="http://schemas.microsoft.com/office/powerpoint/2010/main" val="2415320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685800" y="240410"/>
            <a:ext cx="10813067" cy="783835"/>
          </a:xfrm>
        </p:spPr>
        <p:txBody>
          <a:bodyPr vert="horz" lIns="91440" tIns="45720" rIns="91440" bIns="45720" rtlCol="0" anchor="b">
            <a:normAutofit/>
          </a:bodyPr>
          <a:lstStyle>
            <a:lvl1pPr>
              <a:defRPr lang="en-US" sz="3600" dirty="0">
                <a:solidFill>
                  <a:schemeClr val="tx2">
                    <a:alpha val="90000"/>
                  </a:schemeClr>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685800" y="998185"/>
            <a:ext cx="10813067" cy="541508"/>
          </a:xfrm>
        </p:spPr>
        <p:txBody>
          <a:bodyPr vert="horz" lIns="91440" tIns="45720" rIns="91440" bIns="45720" rtlCol="0">
            <a:normAutofit/>
          </a:bodyPr>
          <a:lstStyle>
            <a:lvl1pPr marL="0" indent="0">
              <a:buNone/>
              <a:defRPr lang="en-US" dirty="0"/>
            </a:lvl1pPr>
          </a:lstStyle>
          <a:p>
            <a:pPr lvl="0"/>
            <a:r>
              <a:rPr lang="en-US"/>
              <a:t>Click to edit Master subtitle style</a:t>
            </a:r>
          </a:p>
        </p:txBody>
      </p:sp>
      <p:sp>
        <p:nvSpPr>
          <p:cNvPr id="16" name="Picture Placeholder 15">
            <a:extLst>
              <a:ext uri="{FF2B5EF4-FFF2-40B4-BE49-F238E27FC236}">
                <a16:creationId xmlns:a16="http://schemas.microsoft.com/office/drawing/2014/main" id="{569E8996-63F9-282F-EB89-823A9E405F96}"/>
              </a:ext>
            </a:extLst>
          </p:cNvPr>
          <p:cNvSpPr>
            <a:spLocks noGrp="1"/>
          </p:cNvSpPr>
          <p:nvPr>
            <p:ph type="pic" sz="quarter" idx="13" hasCustomPrompt="1"/>
          </p:nvPr>
        </p:nvSpPr>
        <p:spPr>
          <a:xfrm>
            <a:off x="462974" y="1606318"/>
            <a:ext cx="11268845" cy="4791456"/>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solidFill>
              </a:defRPr>
            </a:lvl1pPr>
          </a:lstStyle>
          <a:p>
            <a:fld id="{8B12FF42-78AA-43B7-BE38-617D6A986F75}" type="datetime1">
              <a:rPr lang="en-US" smtClean="0"/>
              <a:t>12/11/2025</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FFFC4771-5A22-2E68-AB04-0949D0A15B66}"/>
              </a:ext>
            </a:extLst>
          </p:cNvPr>
          <p:cNvCxnSpPr>
            <a:cxnSpLocks/>
          </p:cNvCxnSpPr>
          <p:nvPr/>
        </p:nvCxnSpPr>
        <p:spPr>
          <a:xfrm flipH="1">
            <a:off x="0" y="159971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A95C5A-6D75-9E1D-C459-7F2022E84F55}"/>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ED5AC1-9F96-A868-7F45-523BF1A45E7C}"/>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E1F764-5B01-7711-9CF1-7EA13A629701}"/>
              </a:ext>
            </a:extLst>
          </p:cNvPr>
          <p:cNvCxnSpPr>
            <a:cxnSpLocks/>
          </p:cNvCxnSpPr>
          <p:nvPr/>
        </p:nvCxnSpPr>
        <p:spPr>
          <a:xfrm flipH="1">
            <a:off x="0" y="6396171"/>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97641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2">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BE01F4-F5E6-FB52-8FEA-5927DFC8AA7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EC6DA0-2CB8-AFC5-DB06-AB9235983979}"/>
              </a:ext>
            </a:extLst>
          </p:cNvPr>
          <p:cNvSpPr>
            <a:spLocks noGrp="1"/>
          </p:cNvSpPr>
          <p:nvPr>
            <p:ph type="title"/>
          </p:nvPr>
        </p:nvSpPr>
        <p:spPr>
          <a:xfrm>
            <a:off x="457200" y="2968607"/>
            <a:ext cx="8932653" cy="3450568"/>
          </a:xfrm>
        </p:spPr>
        <p:txBody>
          <a:bodyPr anchor="b">
            <a:normAutofit/>
          </a:bodyPr>
          <a:lstStyle>
            <a:lvl1pPr>
              <a:lnSpc>
                <a:spcPct val="80000"/>
              </a:lnSpc>
              <a:defRPr sz="6600" cap="all" baseline="0">
                <a:solidFill>
                  <a:schemeClr val="tx2">
                    <a:lumMod val="90000"/>
                    <a:alpha val="6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88E16A9F-28B9-2207-66D3-D952EB7EC876}"/>
              </a:ext>
            </a:extLst>
          </p:cNvPr>
          <p:cNvSpPr>
            <a:spLocks noGrp="1"/>
          </p:cNvSpPr>
          <p:nvPr>
            <p:ph type="body" idx="1"/>
          </p:nvPr>
        </p:nvSpPr>
        <p:spPr>
          <a:xfrm>
            <a:off x="685800" y="-789870"/>
            <a:ext cx="10515600" cy="638352"/>
          </a:xfrm>
        </p:spPr>
        <p:txBody>
          <a:bodyPr>
            <a:normAutofit/>
          </a:bodyPr>
          <a:lstStyle>
            <a:lvl1pPr marL="0" indent="0">
              <a:buNone/>
              <a:defRPr sz="2000">
                <a:solidFill>
                  <a:schemeClr val="bg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8B3F77F-C41D-1011-B9F4-A5DE814F43EF}"/>
              </a:ext>
            </a:extLst>
          </p:cNvPr>
          <p:cNvSpPr>
            <a:spLocks noGrp="1"/>
          </p:cNvSpPr>
          <p:nvPr>
            <p:ph type="ftr" sz="quarter" idx="11"/>
          </p:nvPr>
        </p:nvSpPr>
        <p:spPr>
          <a:xfrm>
            <a:off x="457200" y="6445997"/>
            <a:ext cx="3751081"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58CD507-925C-84B3-8F49-9F3B91209D8F}"/>
              </a:ext>
            </a:extLst>
          </p:cNvPr>
          <p:cNvSpPr>
            <a:spLocks noGrp="1"/>
          </p:cNvSpPr>
          <p:nvPr>
            <p:ph type="dt" sz="half" idx="10"/>
          </p:nvPr>
        </p:nvSpPr>
        <p:spPr/>
        <p:txBody>
          <a:bodyPr/>
          <a:lstStyle>
            <a:lvl1pPr>
              <a:defRPr>
                <a:solidFill>
                  <a:schemeClr val="tx2"/>
                </a:solidFill>
              </a:defRPr>
            </a:lvl1pPr>
          </a:lstStyle>
          <a:p>
            <a:fld id="{955570C2-432E-4238-AE9E-852D979BFC70}" type="datetime1">
              <a:rPr lang="en-US" smtClean="0"/>
              <a:t>12/11/2025</a:t>
            </a:fld>
            <a:endParaRPr lang="en-US"/>
          </a:p>
        </p:txBody>
      </p:sp>
      <p:sp>
        <p:nvSpPr>
          <p:cNvPr id="6" name="Slide Number Placeholder 5">
            <a:extLst>
              <a:ext uri="{FF2B5EF4-FFF2-40B4-BE49-F238E27FC236}">
                <a16:creationId xmlns:a16="http://schemas.microsoft.com/office/drawing/2014/main" id="{6C13B4AE-32E8-CAFF-4A3C-6CBE4FFFA843}"/>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9BFA0DE8-9E4B-D747-CB64-14B8DEDC02EA}"/>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5FFB35-3AE5-1BED-838E-1C6BC98721BC}"/>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17977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genda">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2D18C4-A1A8-6CA4-B4A2-0E9791DC7F71}"/>
              </a:ext>
            </a:extLst>
          </p:cNvPr>
          <p:cNvSpPr/>
          <p:nvPr/>
        </p:nvSpPr>
        <p:spPr>
          <a:xfrm>
            <a:off x="0" y="0"/>
            <a:ext cx="12192000" cy="6858000"/>
          </a:xfrm>
          <a:prstGeom prst="rect">
            <a:avLst/>
          </a:prstGeom>
          <a:solidFill>
            <a:schemeClr val="bg2">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201" y="463362"/>
            <a:ext cx="11122507" cy="1162632"/>
          </a:xfrm>
        </p:spPr>
        <p:txBody>
          <a:bodyPr anchor="ctr">
            <a:normAutofit/>
          </a:bodyPr>
          <a:lstStyle>
            <a:lvl1pPr>
              <a:defRPr sz="7200" cap="all" baseline="0">
                <a:solidFill>
                  <a:schemeClr val="accent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479085" y="2249592"/>
            <a:ext cx="6100623" cy="3787062"/>
          </a:xfrm>
        </p:spPr>
        <p:txBody>
          <a:bodyPr vert="horz" lIns="91440" tIns="45720" rIns="91440" bIns="45720" rtlCol="0">
            <a:normAutofit/>
          </a:bodyPr>
          <a:lstStyle>
            <a:lvl1pPr marL="457200" indent="-457200">
              <a:buFont typeface="+mj-lt"/>
              <a:buAutoNum type="arabicPeriod"/>
              <a:defRPr lang="en-US" sz="2000" dirty="0">
                <a:solidFill>
                  <a:schemeClr val="tx2"/>
                </a:solidFill>
              </a:defRPr>
            </a:lvl1pPr>
            <a:lvl2pPr marL="571500" indent="-342900">
              <a:buFont typeface="+mj-lt"/>
              <a:buAutoNum type="arabicPeriod"/>
              <a:defRPr lang="en-US" sz="1800" dirty="0">
                <a:solidFill>
                  <a:schemeClr val="tx2"/>
                </a:solidFill>
              </a:defRPr>
            </a:lvl2pPr>
            <a:lvl3pPr marL="800100" indent="-342900">
              <a:buFont typeface="+mj-lt"/>
              <a:buAutoNum type="arabicPeriod"/>
              <a:defRPr lang="en-US" sz="1600" dirty="0">
                <a:solidFill>
                  <a:schemeClr val="tx2"/>
                </a:solidFill>
              </a:defRPr>
            </a:lvl3pPr>
            <a:lvl4pPr marL="1028700" indent="-342900">
              <a:buFont typeface="+mj-lt"/>
              <a:buAutoNum type="arabicPeriod"/>
              <a:defRPr lang="en-US" sz="1400" dirty="0">
                <a:solidFill>
                  <a:schemeClr val="tx2"/>
                </a:solidFill>
              </a:defRPr>
            </a:lvl4pPr>
            <a:lvl5pPr marL="1257300" indent="-342900">
              <a:buFont typeface="+mj-lt"/>
              <a:buAutoNum type="arabicPeriod"/>
              <a:defRPr lang="en-US" sz="1400" dirty="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2"/>
                </a:solidFill>
              </a:defRPr>
            </a:lvl1pPr>
          </a:lstStyle>
          <a:p>
            <a:fld id="{30A4DEF6-D0A5-424B-A38E-B8028C0E0D08}" type="datetime1">
              <a:rPr lang="en-US" smtClean="0"/>
              <a:t>12/11/2025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11" name="Straight Connector 10">
            <a:extLst>
              <a:ext uri="{FF2B5EF4-FFF2-40B4-BE49-F238E27FC236}">
                <a16:creationId xmlns:a16="http://schemas.microsoft.com/office/drawing/2014/main" id="{F06406B2-3637-5849-867E-A0ADC9D9DDA5}"/>
              </a:ext>
            </a:extLst>
          </p:cNvPr>
          <p:cNvCxnSpPr>
            <a:cxnSpLocks/>
          </p:cNvCxnSpPr>
          <p:nvPr/>
        </p:nvCxnSpPr>
        <p:spPr>
          <a:xfrm flipH="1">
            <a:off x="0" y="1822345"/>
            <a:ext cx="12192000" cy="0"/>
          </a:xfrm>
          <a:prstGeom prst="line">
            <a:avLst/>
          </a:prstGeom>
          <a:ln w="12700">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E47964-42E3-09B6-4B3F-96D1060D072B}"/>
              </a:ext>
            </a:extLst>
          </p:cNvPr>
          <p:cNvCxnSpPr>
            <a:cxnSpLocks/>
          </p:cNvCxnSpPr>
          <p:nvPr/>
        </p:nvCxnSpPr>
        <p:spPr>
          <a:xfrm flipH="1">
            <a:off x="0" y="6398068"/>
            <a:ext cx="12192000" cy="0"/>
          </a:xfrm>
          <a:prstGeom prst="line">
            <a:avLst/>
          </a:prstGeom>
          <a:ln w="9525">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2668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2">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E6B6D-2F30-4BA9-2B55-62940E3BFCA3}"/>
              </a:ext>
            </a:extLst>
          </p:cNvPr>
          <p:cNvSpPr/>
          <p:nvPr/>
        </p:nvSpPr>
        <p:spPr>
          <a:xfrm>
            <a:off x="0" y="0"/>
            <a:ext cx="12192000" cy="6858000"/>
          </a:xfrm>
          <a:prstGeom prst="rect">
            <a:avLst/>
          </a:prstGeom>
          <a:solidFill>
            <a:schemeClr val="bg2">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201" y="1118941"/>
            <a:ext cx="6565392" cy="5200516"/>
          </a:xfrm>
        </p:spPr>
        <p:txBody>
          <a:bodyPr anchor="b">
            <a:normAutofit/>
          </a:bodyPr>
          <a:lstStyle>
            <a:lvl1pPr>
              <a:lnSpc>
                <a:spcPct val="80000"/>
              </a:lnSpc>
              <a:defRPr sz="8000" cap="all" baseline="0">
                <a:solidFill>
                  <a:schemeClr val="accent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857689" y="532759"/>
            <a:ext cx="3877110" cy="5463437"/>
          </a:xfrm>
        </p:spPr>
        <p:txBody>
          <a:bodyPr vert="horz" lIns="91440" tIns="45720" rIns="91440" bIns="45720" rtlCol="0">
            <a:normAutofit/>
          </a:bodyPr>
          <a:lstStyle>
            <a:lvl1pPr marL="457200" indent="-457200">
              <a:buFont typeface="+mj-lt"/>
              <a:buAutoNum type="arabicPeriod"/>
              <a:defRPr lang="en-US" sz="1800" dirty="0">
                <a:solidFill>
                  <a:schemeClr val="tx2"/>
                </a:solidFill>
              </a:defRPr>
            </a:lvl1pPr>
            <a:lvl2pPr marL="571500" indent="-342900">
              <a:buFont typeface="+mj-lt"/>
              <a:buAutoNum type="arabicPeriod"/>
              <a:defRPr lang="en-US" sz="1600" dirty="0">
                <a:solidFill>
                  <a:schemeClr val="tx2"/>
                </a:solidFill>
              </a:defRPr>
            </a:lvl2pPr>
            <a:lvl3pPr marL="800100" indent="-342900">
              <a:buFont typeface="+mj-lt"/>
              <a:buAutoNum type="arabicPeriod"/>
              <a:defRPr lang="en-US" sz="1600" dirty="0">
                <a:solidFill>
                  <a:schemeClr val="tx2"/>
                </a:solidFill>
              </a:defRPr>
            </a:lvl3pPr>
            <a:lvl4pPr marL="1028700" indent="-342900">
              <a:buFont typeface="+mj-lt"/>
              <a:buAutoNum type="arabicPeriod"/>
              <a:defRPr lang="en-US" sz="1400" dirty="0">
                <a:solidFill>
                  <a:schemeClr val="tx2"/>
                </a:solidFill>
              </a:defRPr>
            </a:lvl4pPr>
            <a:lvl5pPr marL="1257300" indent="-342900">
              <a:buFont typeface="+mj-lt"/>
              <a:buAutoNum type="arabicPeriod"/>
              <a:defRPr lang="en-US" sz="1400" dirty="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2"/>
                </a:solidFill>
              </a:defRPr>
            </a:lvl1pPr>
          </a:lstStyle>
          <a:p>
            <a:fld id="{AC46AD62-1AB6-4EFB-8DBD-6D00C7B465F9}" type="datetime1">
              <a:rPr lang="en-US" smtClean="0"/>
              <a:t>12/11/2025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15" name="Straight Connector 14">
            <a:extLst>
              <a:ext uri="{FF2B5EF4-FFF2-40B4-BE49-F238E27FC236}">
                <a16:creationId xmlns:a16="http://schemas.microsoft.com/office/drawing/2014/main" id="{40E47964-42E3-09B6-4B3F-96D1060D072B}"/>
              </a:ext>
            </a:extLst>
          </p:cNvPr>
          <p:cNvCxnSpPr>
            <a:cxnSpLocks/>
          </p:cNvCxnSpPr>
          <p:nvPr/>
        </p:nvCxnSpPr>
        <p:spPr>
          <a:xfrm flipH="1">
            <a:off x="0" y="6398068"/>
            <a:ext cx="12192000" cy="0"/>
          </a:xfrm>
          <a:prstGeom prst="line">
            <a:avLst/>
          </a:prstGeom>
          <a:ln w="9525">
            <a:solidFill>
              <a:schemeClr val="tx1">
                <a:lumMod val="75000"/>
                <a:lumOff val="2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DD64E6-257D-65B2-D2A7-6A1002E1E580}"/>
              </a:ext>
            </a:extLst>
          </p:cNvPr>
          <p:cNvCxnSpPr>
            <a:cxnSpLocks/>
          </p:cNvCxnSpPr>
          <p:nvPr/>
        </p:nvCxnSpPr>
        <p:spPr>
          <a:xfrm>
            <a:off x="740049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76744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with Pictur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D0A563-F018-FFF1-B911-D69E42CEEAA5}"/>
              </a:ext>
            </a:extLst>
          </p:cNvPr>
          <p:cNvSpPr/>
          <p:nvPr/>
        </p:nvSpPr>
        <p:spPr>
          <a:xfrm>
            <a:off x="0" y="0"/>
            <a:ext cx="12192000" cy="6858000"/>
          </a:xfrm>
          <a:prstGeom prst="rect">
            <a:avLst/>
          </a:prstGeom>
          <a:solidFill>
            <a:schemeClr val="bg2">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201" y="463362"/>
            <a:ext cx="11130279" cy="1162632"/>
          </a:xfrm>
        </p:spPr>
        <p:txBody>
          <a:bodyPr anchor="ctr">
            <a:normAutofit/>
          </a:bodyPr>
          <a:lstStyle>
            <a:lvl1pPr>
              <a:defRPr sz="7200" cap="all" baseline="0">
                <a:solidFill>
                  <a:schemeClr val="accent1"/>
                </a:solidFill>
              </a:defRPr>
            </a:lvl1pPr>
          </a:lstStyle>
          <a:p>
            <a:r>
              <a:rPr lang="en-US"/>
              <a:t>Click to edit Master title style</a:t>
            </a:r>
          </a:p>
        </p:txBody>
      </p:sp>
      <p:sp>
        <p:nvSpPr>
          <p:cNvPr id="8" name="Picture Placeholder 7">
            <a:extLst>
              <a:ext uri="{FF2B5EF4-FFF2-40B4-BE49-F238E27FC236}">
                <a16:creationId xmlns:a16="http://schemas.microsoft.com/office/drawing/2014/main" id="{5DA2B1BE-7DDF-C8B4-6A46-21B5A0257D08}"/>
              </a:ext>
            </a:extLst>
          </p:cNvPr>
          <p:cNvSpPr>
            <a:spLocks noGrp="1"/>
          </p:cNvSpPr>
          <p:nvPr>
            <p:ph type="pic" sz="quarter" idx="14" hasCustomPrompt="1"/>
          </p:nvPr>
        </p:nvSpPr>
        <p:spPr>
          <a:xfrm>
            <a:off x="-8364" y="1830708"/>
            <a:ext cx="5321063" cy="4563927"/>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846552" y="2191025"/>
            <a:ext cx="5733156" cy="3894807"/>
          </a:xfrm>
        </p:spPr>
        <p:txBody>
          <a:bodyPr vert="horz" lIns="91440" tIns="45720" rIns="91440" bIns="45720" rtlCol="0">
            <a:normAutofit/>
          </a:bodyPr>
          <a:lstStyle>
            <a:lvl1pPr marL="457200" indent="-457200">
              <a:buFont typeface="+mj-lt"/>
              <a:buAutoNum type="arabicPeriod"/>
              <a:defRPr lang="en-US" sz="2000" dirty="0">
                <a:solidFill>
                  <a:schemeClr val="tx2"/>
                </a:solidFill>
              </a:defRPr>
            </a:lvl1pPr>
            <a:lvl2pPr marL="571500" indent="-342900">
              <a:buFont typeface="+mj-lt"/>
              <a:buAutoNum type="arabicPeriod"/>
              <a:defRPr lang="en-US" sz="1800" dirty="0">
                <a:solidFill>
                  <a:schemeClr val="tx2"/>
                </a:solidFill>
              </a:defRPr>
            </a:lvl2pPr>
            <a:lvl3pPr marL="800100" indent="-342900">
              <a:buFont typeface="+mj-lt"/>
              <a:buAutoNum type="arabicPeriod"/>
              <a:defRPr lang="en-US" sz="1600" dirty="0">
                <a:solidFill>
                  <a:schemeClr val="tx2"/>
                </a:solidFill>
              </a:defRPr>
            </a:lvl3pPr>
            <a:lvl4pPr marL="1028700" indent="-342900">
              <a:buFont typeface="+mj-lt"/>
              <a:buAutoNum type="arabicPeriod"/>
              <a:defRPr lang="en-US" sz="1400" dirty="0">
                <a:solidFill>
                  <a:schemeClr val="tx2"/>
                </a:solidFill>
              </a:defRPr>
            </a:lvl4pPr>
            <a:lvl5pPr marL="1257300" indent="-342900">
              <a:buFont typeface="+mj-lt"/>
              <a:buAutoNum type="arabicPeriod"/>
              <a:defRPr lang="en-US" sz="1400" dirty="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2"/>
                </a:solidFill>
              </a:defRPr>
            </a:lvl1pPr>
          </a:lstStyle>
          <a:p>
            <a:fld id="{2B09C6DF-0139-4F07-BF9C-4309D0C9DCA6}" type="datetime1">
              <a:rPr lang="en-US" smtClean="0"/>
              <a:t>12/11/2025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11" name="Straight Connector 10">
            <a:extLst>
              <a:ext uri="{FF2B5EF4-FFF2-40B4-BE49-F238E27FC236}">
                <a16:creationId xmlns:a16="http://schemas.microsoft.com/office/drawing/2014/main" id="{F06406B2-3637-5849-867E-A0ADC9D9DDA5}"/>
              </a:ext>
            </a:extLst>
          </p:cNvPr>
          <p:cNvCxnSpPr>
            <a:cxnSpLocks/>
          </p:cNvCxnSpPr>
          <p:nvPr/>
        </p:nvCxnSpPr>
        <p:spPr>
          <a:xfrm flipH="1">
            <a:off x="0" y="1822345"/>
            <a:ext cx="12192000" cy="0"/>
          </a:xfrm>
          <a:prstGeom prst="line">
            <a:avLst/>
          </a:prstGeom>
          <a:ln w="9525">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E47964-42E3-09B6-4B3F-96D1060D072B}"/>
              </a:ext>
            </a:extLst>
          </p:cNvPr>
          <p:cNvCxnSpPr>
            <a:cxnSpLocks/>
          </p:cNvCxnSpPr>
          <p:nvPr/>
        </p:nvCxnSpPr>
        <p:spPr>
          <a:xfrm flipH="1">
            <a:off x="0" y="6398068"/>
            <a:ext cx="12192000" cy="0"/>
          </a:xfrm>
          <a:prstGeom prst="line">
            <a:avLst/>
          </a:prstGeom>
          <a:ln w="9525">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DD64E6-257D-65B2-D2A7-6A1002E1E580}"/>
              </a:ext>
            </a:extLst>
          </p:cNvPr>
          <p:cNvCxnSpPr>
            <a:cxnSpLocks/>
          </p:cNvCxnSpPr>
          <p:nvPr/>
        </p:nvCxnSpPr>
        <p:spPr>
          <a:xfrm>
            <a:off x="5321065" y="1822345"/>
            <a:ext cx="0" cy="5035655"/>
          </a:xfrm>
          <a:prstGeom prst="line">
            <a:avLst/>
          </a:prstGeom>
          <a:ln w="9525">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60788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2919167" y="860128"/>
            <a:ext cx="6353666" cy="1711083"/>
          </a:xfrm>
        </p:spPr>
        <p:txBody>
          <a:bodyPr anchor="b">
            <a:normAutofit/>
          </a:bodyPr>
          <a:lstStyle>
            <a:lvl1pPr algn="ctr">
              <a:defRPr sz="32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3306618" y="3155112"/>
            <a:ext cx="5578764" cy="2442120"/>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BF50FAFF-A1AC-4B36-A522-D3A2BD4C7FC3}"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8" name="Straight Connector 7">
            <a:extLst>
              <a:ext uri="{FF2B5EF4-FFF2-40B4-BE49-F238E27FC236}">
                <a16:creationId xmlns:a16="http://schemas.microsoft.com/office/drawing/2014/main" id="{2682F24D-05C9-B6C7-3A94-C06130BFE9B2}"/>
              </a:ext>
            </a:extLst>
          </p:cNvPr>
          <p:cNvCxnSpPr>
            <a:cxnSpLocks/>
          </p:cNvCxnSpPr>
          <p:nvPr/>
        </p:nvCxnSpPr>
        <p:spPr>
          <a:xfrm flipH="1">
            <a:off x="0" y="2783179"/>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932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3494711" y="845617"/>
            <a:ext cx="5897862" cy="143633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3494711" y="2910484"/>
            <a:ext cx="5897862" cy="3066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4267E660-7124-4C3A-8AAA-B41D80ACF1A9}"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5" name="Straight Connector 14">
            <a:extLst>
              <a:ext uri="{FF2B5EF4-FFF2-40B4-BE49-F238E27FC236}">
                <a16:creationId xmlns:a16="http://schemas.microsoft.com/office/drawing/2014/main" id="{A1AB0C69-C415-7A7B-376B-69AA51CE6A5E}"/>
              </a:ext>
            </a:extLst>
          </p:cNvPr>
          <p:cNvCxnSpPr>
            <a:cxnSpLocks/>
          </p:cNvCxnSpPr>
          <p:nvPr/>
        </p:nvCxnSpPr>
        <p:spPr>
          <a:xfrm flipH="1">
            <a:off x="0" y="253652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CFDABE4-7855-701A-F892-8CE2C6CE02A5}"/>
              </a:ext>
            </a:extLst>
          </p:cNvPr>
          <p:cNvCxnSpPr>
            <a:cxnSpLocks/>
          </p:cNvCxnSpPr>
          <p:nvPr/>
        </p:nvCxnSpPr>
        <p:spPr>
          <a:xfrm>
            <a:off x="3019559"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79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721299"/>
            <a:ext cx="3689927" cy="1486906"/>
          </a:xfrm>
        </p:spPr>
        <p:txBody>
          <a:bodyPr anchor="t"/>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904515" y="2780147"/>
            <a:ext cx="6567049" cy="3359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6F2F4876-ABF6-46E9-AABB-9093F4FF9830}"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1" name="Straight Connector 10">
            <a:extLst>
              <a:ext uri="{FF2B5EF4-FFF2-40B4-BE49-F238E27FC236}">
                <a16:creationId xmlns:a16="http://schemas.microsoft.com/office/drawing/2014/main" id="{4BF5C1EC-3A2D-2E51-65A6-6155B3776C4A}"/>
              </a:ext>
            </a:extLst>
          </p:cNvPr>
          <p:cNvCxnSpPr>
            <a:cxnSpLocks/>
          </p:cNvCxnSpPr>
          <p:nvPr/>
        </p:nvCxnSpPr>
        <p:spPr>
          <a:xfrm flipH="1">
            <a:off x="0" y="2397979"/>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97FEE4-9B7E-CE58-4AA3-EC6E3E1861F3}"/>
              </a:ext>
            </a:extLst>
          </p:cNvPr>
          <p:cNvCxnSpPr>
            <a:cxnSpLocks/>
          </p:cNvCxnSpPr>
          <p:nvPr/>
        </p:nvCxnSpPr>
        <p:spPr>
          <a:xfrm>
            <a:off x="4469245"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006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360">
          <p15:clr>
            <a:srgbClr val="FBAE40"/>
          </p15:clr>
        </p15:guide>
        <p15:guide id="4" pos="2928">
          <p15:clr>
            <a:srgbClr val="FBAE40"/>
          </p15:clr>
        </p15:guide>
        <p15:guide id="5" pos="47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1163119"/>
            <a:ext cx="4152377" cy="3434657"/>
          </a:xfrm>
        </p:spPr>
        <p:txBody>
          <a:bodyPr anchor="t"/>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5824602" y="1153691"/>
            <a:ext cx="5496988" cy="4568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64D7CF1F-58DF-43AF-921D-9C5F21D87011}"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0" name="Straight Connector 9">
            <a:extLst>
              <a:ext uri="{FF2B5EF4-FFF2-40B4-BE49-F238E27FC236}">
                <a16:creationId xmlns:a16="http://schemas.microsoft.com/office/drawing/2014/main" id="{E151E503-5C8D-3CDA-5CC2-A56B4F2A6193}"/>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EA2129-EA91-4982-7EB1-1F590E56CA3B}"/>
              </a:ext>
            </a:extLst>
          </p:cNvPr>
          <p:cNvCxnSpPr>
            <a:cxnSpLocks/>
          </p:cNvCxnSpPr>
          <p:nvPr/>
        </p:nvCxnSpPr>
        <p:spPr>
          <a:xfrm>
            <a:off x="5323105"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597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720473"/>
            <a:ext cx="3664107" cy="3864052"/>
          </a:xfrm>
        </p:spPr>
        <p:txBody>
          <a:bodyPr anchor="t"/>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5270349" y="720473"/>
            <a:ext cx="6309360" cy="5303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6F9649F7-D424-4C48-9F1A-F9E6A6464624}"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9" name="Straight Connector 8">
            <a:extLst>
              <a:ext uri="{FF2B5EF4-FFF2-40B4-BE49-F238E27FC236}">
                <a16:creationId xmlns:a16="http://schemas.microsoft.com/office/drawing/2014/main" id="{A6AC6891-86BE-FF41-E94E-AB97BFFB2322}"/>
              </a:ext>
            </a:extLst>
          </p:cNvPr>
          <p:cNvCxnSpPr>
            <a:cxnSpLocks/>
          </p:cNvCxnSpPr>
          <p:nvPr/>
        </p:nvCxnSpPr>
        <p:spPr>
          <a:xfrm>
            <a:off x="464346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51E503-5C8D-3CDA-5CC2-A56B4F2A6193}"/>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6166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720473"/>
            <a:ext cx="3280573" cy="3864052"/>
          </a:xfrm>
        </p:spPr>
        <p:txBody>
          <a:bodyPr anchor="t"/>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662388" y="720473"/>
            <a:ext cx="7072408"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280570"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AFF038B1-676A-4930-9A2B-D361CEEB3399}"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9" name="Straight Connector 8">
            <a:extLst>
              <a:ext uri="{FF2B5EF4-FFF2-40B4-BE49-F238E27FC236}">
                <a16:creationId xmlns:a16="http://schemas.microsoft.com/office/drawing/2014/main" id="{A6AC6891-86BE-FF41-E94E-AB97BFFB2322}"/>
              </a:ext>
            </a:extLst>
          </p:cNvPr>
          <p:cNvCxnSpPr>
            <a:cxnSpLocks/>
          </p:cNvCxnSpPr>
          <p:nvPr/>
        </p:nvCxnSpPr>
        <p:spPr>
          <a:xfrm>
            <a:off x="4140231"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51E503-5C8D-3CDA-5CC2-A56B4F2A6193}"/>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444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685800" y="360221"/>
            <a:ext cx="10515600" cy="13304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685800" y="2004291"/>
            <a:ext cx="10515600" cy="41726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6858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2F88F8D0-0E9B-4650-859F-69E8A62E8B3F}"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5" name="Straight Connector 14">
            <a:extLst>
              <a:ext uri="{FF2B5EF4-FFF2-40B4-BE49-F238E27FC236}">
                <a16:creationId xmlns:a16="http://schemas.microsoft.com/office/drawing/2014/main" id="{176D044F-5574-D6D7-2A47-5069E411C22F}"/>
              </a:ext>
            </a:extLst>
          </p:cNvPr>
          <p:cNvCxnSpPr>
            <a:cxnSpLocks/>
          </p:cNvCxnSpPr>
          <p:nvPr/>
        </p:nvCxnSpPr>
        <p:spPr>
          <a:xfrm flipH="1">
            <a:off x="0" y="1825625"/>
            <a:ext cx="12210293"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618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911995" y="559483"/>
            <a:ext cx="6825541" cy="1009652"/>
          </a:xfrm>
        </p:spPr>
        <p:txBody>
          <a:bodyPr anchor="b"/>
          <a:lstStyle/>
          <a:p>
            <a:r>
              <a:rPr lang="en-US"/>
              <a:t>Click to edit Master title style</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1"/>
            <a:ext cx="4421943" cy="6398066"/>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911994" y="2083837"/>
            <a:ext cx="6825545" cy="4032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811448"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A520E1D3-9897-4F62-B20F-820B96903029}"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4423739"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4425535" y="1810995"/>
            <a:ext cx="7750205"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574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1" y="557784"/>
            <a:ext cx="6781799" cy="1009652"/>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0" y="2084832"/>
            <a:ext cx="6781800" cy="4032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7758244" y="1"/>
            <a:ext cx="4441796" cy="6398066"/>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77910969-82E1-4DC2-8A32-95F8999F3C79}"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7750205"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1810512"/>
            <a:ext cx="7750205"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503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472644" y="669386"/>
            <a:ext cx="7231413" cy="1005840"/>
          </a:xfrm>
        </p:spPr>
        <p:txBody>
          <a:bodyPr/>
          <a:lstStyle/>
          <a:p>
            <a:r>
              <a:rPr lang="en-US"/>
              <a:t>Click to edit Master title style</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8994" y="-5468"/>
            <a:ext cx="4011836" cy="6398066"/>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472644" y="1812385"/>
            <a:ext cx="7231407" cy="4423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408011"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AFDCD3FE-7D00-42C8-AAA1-7B40C480DCD1}"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4009212"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851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680728"/>
            <a:ext cx="7281067" cy="100584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0" y="1823728"/>
            <a:ext cx="7281061" cy="4423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8195489" y="-6369"/>
            <a:ext cx="3996512" cy="6398066"/>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EBE49B79-F7D7-4EC9-B39C-00EEEABA80A1}"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8188287"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6237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5365423" y="678485"/>
            <a:ext cx="6369370" cy="1005840"/>
          </a:xfrm>
        </p:spPr>
        <p:txBody>
          <a:bodyPr/>
          <a:lstStyle/>
          <a:p>
            <a:r>
              <a:rPr lang="en-US"/>
              <a:t>Click to edit Master title style</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8466"/>
            <a:ext cx="4886539" cy="6398066"/>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5373890" y="1821484"/>
            <a:ext cx="6360897" cy="4292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0179C259-8124-4DF9-9476-1C574CC8A380}"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4890812"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661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678485"/>
            <a:ext cx="6369370" cy="100584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0" y="1821484"/>
            <a:ext cx="6360897" cy="4292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7277100" y="-8466"/>
            <a:ext cx="4914895" cy="6398066"/>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D30DCB73-7DFF-41E9-94AE-03DDC0983D5F}"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7270008"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437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8191500" y="458144"/>
            <a:ext cx="3433926" cy="1681551"/>
          </a:xfrm>
        </p:spPr>
        <p:txBody>
          <a:bodyPr/>
          <a:lstStyle/>
          <a:p>
            <a:r>
              <a:rPr lang="en-US"/>
              <a:t>Click to edit Master title style</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0"/>
            <a:ext cx="7722292" cy="6396281"/>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8191500" y="2276856"/>
            <a:ext cx="3433926" cy="37856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41D76A9E-247B-42FF-94A5-087CF9B29B6E}"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985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A67EAFE-BA64-2156-9780-AA400F6F3026}"/>
              </a:ext>
            </a:extLst>
          </p:cNvPr>
          <p:cNvCxnSpPr>
            <a:cxnSpLocks/>
          </p:cNvCxnSpPr>
          <p:nvPr/>
        </p:nvCxnSpPr>
        <p:spPr>
          <a:xfrm>
            <a:off x="7727358"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987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458145"/>
            <a:ext cx="4000497" cy="16797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0" y="2272880"/>
            <a:ext cx="4000497" cy="378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4853323" y="0"/>
            <a:ext cx="7338676" cy="6396281"/>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4000500"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216F4089-B0B8-4924-B485-08424C78200C}"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985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4849331"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319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7739922" y="458144"/>
            <a:ext cx="3909536" cy="1485873"/>
          </a:xfrm>
        </p:spPr>
        <p:txBody>
          <a:bodyPr/>
          <a:lstStyle/>
          <a:p>
            <a:r>
              <a:rPr lang="en-US"/>
              <a:t>Click to edit Master title style</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0"/>
            <a:ext cx="7268396" cy="6396281"/>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7739922" y="2463789"/>
            <a:ext cx="3909534" cy="35610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4E58CB80-2CED-4065-90C6-0999AD9EE7FC}"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985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A67EAFE-BA64-2156-9780-AA400F6F3026}"/>
              </a:ext>
            </a:extLst>
          </p:cNvPr>
          <p:cNvCxnSpPr>
            <a:cxnSpLocks/>
          </p:cNvCxnSpPr>
          <p:nvPr/>
        </p:nvCxnSpPr>
        <p:spPr>
          <a:xfrm>
            <a:off x="7271347"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54F2342-86AA-3EA4-EB3B-2DB8D68315E6}"/>
              </a:ext>
            </a:extLst>
          </p:cNvPr>
          <p:cNvCxnSpPr>
            <a:cxnSpLocks/>
          </p:cNvCxnSpPr>
          <p:nvPr/>
        </p:nvCxnSpPr>
        <p:spPr>
          <a:xfrm flipH="1">
            <a:off x="7227420" y="2212509"/>
            <a:ext cx="493532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12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8664673" y="586591"/>
            <a:ext cx="2915036" cy="1600279"/>
          </a:xfrm>
        </p:spPr>
        <p:txBody>
          <a:bodyPr/>
          <a:lstStyle/>
          <a:p>
            <a:r>
              <a:rPr lang="en-US"/>
              <a:t>Click to edit Master title style</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0"/>
            <a:ext cx="8186508" cy="6396281"/>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8664673" y="2714536"/>
            <a:ext cx="2915038" cy="322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77E374A5-F4AA-48A6-9C78-6905B67B6273}"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985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0E6711F-CD71-AB46-003C-BE1DB3B8E841}"/>
              </a:ext>
            </a:extLst>
          </p:cNvPr>
          <p:cNvCxnSpPr>
            <a:cxnSpLocks/>
          </p:cNvCxnSpPr>
          <p:nvPr/>
        </p:nvCxnSpPr>
        <p:spPr>
          <a:xfrm>
            <a:off x="8187768"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D5807C1-3535-030D-D48C-9F2B70401B10}"/>
              </a:ext>
            </a:extLst>
          </p:cNvPr>
          <p:cNvCxnSpPr>
            <a:cxnSpLocks/>
          </p:cNvCxnSpPr>
          <p:nvPr/>
        </p:nvCxnSpPr>
        <p:spPr>
          <a:xfrm flipH="1">
            <a:off x="8186508" y="2443138"/>
            <a:ext cx="4005492"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63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512724" y="1480212"/>
            <a:ext cx="3918954" cy="2273637"/>
          </a:xfrm>
        </p:spPr>
        <p:txBody>
          <a:bodyPr vert="horz" lIns="91440" tIns="45720" rIns="91440" bIns="45720" rtlCol="0" anchor="b">
            <a:normAutofit/>
          </a:bodyPr>
          <a:lstStyle>
            <a:lvl1pPr algn="ctr">
              <a:defRPr lang="en-US" sz="3600" dirty="0">
                <a:solidFill>
                  <a:schemeClr val="tx2">
                    <a:alpha val="90000"/>
                  </a:schemeClr>
                </a:solidFill>
              </a:defRPr>
            </a:lvl1pPr>
          </a:lstStyle>
          <a:p>
            <a:pPr lvl="0" algn="ctr"/>
            <a:r>
              <a:rPr lang="en-US"/>
              <a:t>Click to edit Master title style</a:t>
            </a:r>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620272" y="4232388"/>
            <a:ext cx="3703859" cy="1542770"/>
          </a:xfrm>
        </p:spPr>
        <p:txBody>
          <a:bodyPr vert="horz" lIns="91440" tIns="45720" rIns="91440" bIns="45720" rtlCol="0">
            <a:normAutofit/>
          </a:bodyPr>
          <a:lstStyle>
            <a:lvl1pPr marL="0" indent="0" algn="ctr">
              <a:buNone/>
              <a:defRPr lang="en-US" dirty="0"/>
            </a:lvl1pPr>
          </a:lstStyle>
          <a:p>
            <a:pPr lvl="0"/>
            <a:r>
              <a:rPr lang="en-US"/>
              <a:t>Click to edit Master subtitle style</a:t>
            </a:r>
          </a:p>
        </p:txBody>
      </p:sp>
      <p:sp>
        <p:nvSpPr>
          <p:cNvPr id="16" name="Picture Placeholder 15">
            <a:extLst>
              <a:ext uri="{FF2B5EF4-FFF2-40B4-BE49-F238E27FC236}">
                <a16:creationId xmlns:a16="http://schemas.microsoft.com/office/drawing/2014/main" id="{569E8996-63F9-282F-EB89-823A9E405F96}"/>
              </a:ext>
            </a:extLst>
          </p:cNvPr>
          <p:cNvSpPr>
            <a:spLocks noGrp="1"/>
          </p:cNvSpPr>
          <p:nvPr>
            <p:ph type="pic" sz="quarter" idx="13" hasCustomPrompt="1"/>
          </p:nvPr>
        </p:nvSpPr>
        <p:spPr>
          <a:xfrm>
            <a:off x="4958748" y="465265"/>
            <a:ext cx="7240587" cy="5927467"/>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solidFill>
              </a:defRPr>
            </a:lvl1pPr>
          </a:lstStyle>
          <a:p>
            <a:fld id="{00EF5918-5053-4743-83B7-4EAD76501314}" type="datetime1">
              <a:rPr lang="en-US" smtClean="0"/>
              <a:t>12/11/2025</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10" name="Straight Connector 9">
            <a:extLst>
              <a:ext uri="{FF2B5EF4-FFF2-40B4-BE49-F238E27FC236}">
                <a16:creationId xmlns:a16="http://schemas.microsoft.com/office/drawing/2014/main" id="{90C7E87E-EC44-47F9-6172-5EEA03DE5D87}"/>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071CA13-2095-558D-E0DC-1576A14BBE72}"/>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59F346-B80F-F5BC-5D76-9443FA0031B4}"/>
              </a:ext>
            </a:extLst>
          </p:cNvPr>
          <p:cNvCxnSpPr>
            <a:cxnSpLocks/>
          </p:cNvCxnSpPr>
          <p:nvPr/>
        </p:nvCxnSpPr>
        <p:spPr>
          <a:xfrm>
            <a:off x="4951575"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3632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5036986"/>
            <a:ext cx="3985579" cy="1397477"/>
          </a:xfrm>
        </p:spPr>
        <p:txBody>
          <a:bodyPr anchor="t"/>
          <a:lstStyle/>
          <a:p>
            <a:r>
              <a:rPr lang="en-US"/>
              <a:t>Click to edit Master title style</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8965"/>
            <a:ext cx="12191999" cy="4767811"/>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5203180" y="5054245"/>
            <a:ext cx="6376529" cy="131983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70435D1F-FAB0-4D9D-B7BF-490C90B8E5BE}"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8" name="Straight Connector 7">
            <a:extLst>
              <a:ext uri="{FF2B5EF4-FFF2-40B4-BE49-F238E27FC236}">
                <a16:creationId xmlns:a16="http://schemas.microsoft.com/office/drawing/2014/main" id="{0493C13E-01BF-7326-0714-59845741BBF3}"/>
              </a:ext>
            </a:extLst>
          </p:cNvPr>
          <p:cNvCxnSpPr>
            <a:cxnSpLocks/>
          </p:cNvCxnSpPr>
          <p:nvPr/>
        </p:nvCxnSpPr>
        <p:spPr>
          <a:xfrm flipH="1">
            <a:off x="0" y="4759186"/>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245A6F-9312-AEBD-1066-A68010EEF5A3}"/>
              </a:ext>
            </a:extLst>
          </p:cNvPr>
          <p:cNvCxnSpPr>
            <a:cxnSpLocks/>
          </p:cNvCxnSpPr>
          <p:nvPr/>
        </p:nvCxnSpPr>
        <p:spPr>
          <a:xfrm>
            <a:off x="4724925" y="4758846"/>
            <a:ext cx="0" cy="2099154"/>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681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3959530"/>
            <a:ext cx="3512409" cy="2199864"/>
          </a:xfrm>
        </p:spPr>
        <p:txBody>
          <a:bodyPr anchor="t"/>
          <a:lstStyle/>
          <a:p>
            <a:r>
              <a:rPr lang="en-US"/>
              <a:t>Click to edit Master title style</a:t>
            </a:r>
          </a:p>
        </p:txBody>
      </p:sp>
      <p:sp>
        <p:nvSpPr>
          <p:cNvPr id="15" name="Picture Placeholder 14">
            <a:extLst>
              <a:ext uri="{FF2B5EF4-FFF2-40B4-BE49-F238E27FC236}">
                <a16:creationId xmlns:a16="http://schemas.microsoft.com/office/drawing/2014/main" id="{3B441162-7125-E1E0-1B82-FCC1AB84227E}"/>
              </a:ext>
            </a:extLst>
          </p:cNvPr>
          <p:cNvSpPr>
            <a:spLocks noGrp="1"/>
          </p:cNvSpPr>
          <p:nvPr>
            <p:ph type="pic" sz="quarter" idx="13" hasCustomPrompt="1"/>
          </p:nvPr>
        </p:nvSpPr>
        <p:spPr>
          <a:xfrm>
            <a:off x="-857" y="-1"/>
            <a:ext cx="12192000" cy="3648977"/>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723613" y="3959529"/>
            <a:ext cx="7011183" cy="2369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1" y="6445997"/>
            <a:ext cx="3543299"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F3C6F935-567A-4AB6-A4C6-B3A3054E8F97}"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8" name="Straight Connector 7">
            <a:extLst>
              <a:ext uri="{FF2B5EF4-FFF2-40B4-BE49-F238E27FC236}">
                <a16:creationId xmlns:a16="http://schemas.microsoft.com/office/drawing/2014/main" id="{2FF81FBD-8D67-B5E4-E22E-74E98EF89F80}"/>
              </a:ext>
            </a:extLst>
          </p:cNvPr>
          <p:cNvCxnSpPr>
            <a:cxnSpLocks/>
          </p:cNvCxnSpPr>
          <p:nvPr/>
        </p:nvCxnSpPr>
        <p:spPr>
          <a:xfrm>
            <a:off x="4290210" y="3648976"/>
            <a:ext cx="0" cy="3209024"/>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8892870-1B48-2935-21E8-3BC6F474C661}"/>
              </a:ext>
            </a:extLst>
          </p:cNvPr>
          <p:cNvCxnSpPr>
            <a:cxnSpLocks/>
          </p:cNvCxnSpPr>
          <p:nvPr/>
        </p:nvCxnSpPr>
        <p:spPr>
          <a:xfrm flipH="1">
            <a:off x="-857" y="3654706"/>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141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451413"/>
            <a:ext cx="3511296" cy="164574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727448" y="451414"/>
            <a:ext cx="7013448" cy="221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1" y="2746159"/>
            <a:ext cx="3543299"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a:xfrm>
            <a:off x="9737594" y="2746159"/>
            <a:ext cx="1842115" cy="365125"/>
          </a:xfrm>
        </p:spPr>
        <p:txBody>
          <a:bodyPr/>
          <a:lstStyle/>
          <a:p>
            <a:fld id="{BF100A10-24AF-407C-B97C-359EEB8D1EF0}"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a:xfrm>
            <a:off x="11734800" y="2746159"/>
            <a:ext cx="457200" cy="365125"/>
          </a:xfrm>
        </p:spPr>
        <p:txBody>
          <a:bodyPr/>
          <a:lstStyle/>
          <a:p>
            <a:fld id="{DDF60B60-82CA-4BB9-BA6E-A62FADF2374B}" type="slidenum">
              <a:rPr lang="en-US" smtClean="0"/>
              <a:t>‹#›</a:t>
            </a:fld>
            <a:endParaRPr lang="en-US"/>
          </a:p>
        </p:txBody>
      </p:sp>
      <p:sp>
        <p:nvSpPr>
          <p:cNvPr id="15" name="Picture Placeholder 14">
            <a:extLst>
              <a:ext uri="{FF2B5EF4-FFF2-40B4-BE49-F238E27FC236}">
                <a16:creationId xmlns:a16="http://schemas.microsoft.com/office/drawing/2014/main" id="{3B441162-7125-E1E0-1B82-FCC1AB84227E}"/>
              </a:ext>
            </a:extLst>
          </p:cNvPr>
          <p:cNvSpPr>
            <a:spLocks noGrp="1"/>
          </p:cNvSpPr>
          <p:nvPr>
            <p:ph type="pic" sz="quarter" idx="13" hasCustomPrompt="1"/>
          </p:nvPr>
        </p:nvSpPr>
        <p:spPr>
          <a:xfrm>
            <a:off x="0" y="3182112"/>
            <a:ext cx="12191143" cy="3675888"/>
          </a:xfrm>
          <a:blipFill dpi="0" rotWithShape="1">
            <a:blip r:embed="rId2">
              <a:alphaModFix amt="80000"/>
            </a:blip>
            <a:srcRect/>
            <a:stretch>
              <a:fillRect/>
            </a:stretch>
          </a:blipFill>
        </p:spPr>
        <p:txBody>
          <a:bodyPr/>
          <a:lstStyle>
            <a:lvl1pPr marL="0" indent="0">
              <a:buNone/>
              <a:defRPr/>
            </a:lvl1pPr>
          </a:lstStyle>
          <a:p>
            <a:r>
              <a:rPr lang="en-US"/>
              <a:t> </a:t>
            </a:r>
          </a:p>
        </p:txBody>
      </p:sp>
      <p:cxnSp>
        <p:nvCxnSpPr>
          <p:cNvPr id="7" name="Straight Connector 6">
            <a:extLst>
              <a:ext uri="{FF2B5EF4-FFF2-40B4-BE49-F238E27FC236}">
                <a16:creationId xmlns:a16="http://schemas.microsoft.com/office/drawing/2014/main" id="{78892870-1B48-2935-21E8-3BC6F474C661}"/>
              </a:ext>
            </a:extLst>
          </p:cNvPr>
          <p:cNvCxnSpPr>
            <a:cxnSpLocks/>
          </p:cNvCxnSpPr>
          <p:nvPr/>
        </p:nvCxnSpPr>
        <p:spPr>
          <a:xfrm flipH="1">
            <a:off x="-857" y="3174990"/>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2E0C665-CD78-E346-994A-0AC535ACCC98}"/>
              </a:ext>
            </a:extLst>
          </p:cNvPr>
          <p:cNvCxnSpPr>
            <a:cxnSpLocks/>
          </p:cNvCxnSpPr>
          <p:nvPr/>
        </p:nvCxnSpPr>
        <p:spPr>
          <a:xfrm>
            <a:off x="4288536" y="0"/>
            <a:ext cx="0" cy="3182112"/>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402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681037"/>
            <a:ext cx="11277596" cy="1009652"/>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1" y="2098467"/>
            <a:ext cx="4415882" cy="40784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5332581" y="1829880"/>
            <a:ext cx="6863265" cy="4566088"/>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78ED1D8B-0329-44CA-97BE-DA70811A8630}"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5326714" y="1825625"/>
            <a:ext cx="0" cy="5032375"/>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1825625"/>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9AB141-EFC4-A843-71E7-C52C8709BA26}"/>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368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681037"/>
            <a:ext cx="11277595" cy="1009652"/>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0" y="2098467"/>
            <a:ext cx="6802582" cy="4032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7756147" y="1829880"/>
            <a:ext cx="4441796" cy="4566088"/>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98621EB5-723F-4AD6-AEC4-D406AB116579}"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7750205" y="1825625"/>
            <a:ext cx="0" cy="5032375"/>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1825625"/>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9AB141-EFC4-A843-71E7-C52C8709BA26}"/>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8163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377072"/>
            <a:ext cx="4958078" cy="1225485"/>
          </a:xfrm>
        </p:spPr>
        <p:txBody>
          <a:bodyPr anchor="t"/>
          <a:lstStyle/>
          <a:p>
            <a:r>
              <a:rPr lang="en-US"/>
              <a:t>Click to edit Master title style</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1842182"/>
            <a:ext cx="5758172" cy="4546457"/>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6176142" y="377072"/>
            <a:ext cx="5558655" cy="5797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EA0A916D-ECC1-407F-9384-347E5A5D7944}"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7362BC-3CD1-D6F5-CB9B-B2AAD7EAD176}"/>
              </a:ext>
            </a:extLst>
          </p:cNvPr>
          <p:cNvCxnSpPr>
            <a:cxnSpLocks/>
          </p:cNvCxnSpPr>
          <p:nvPr/>
        </p:nvCxnSpPr>
        <p:spPr>
          <a:xfrm>
            <a:off x="575817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1842182"/>
            <a:ext cx="5758174"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5954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377072"/>
            <a:ext cx="4000500" cy="1225485"/>
          </a:xfrm>
        </p:spPr>
        <p:txBody>
          <a:bodyPr anchor="t"/>
          <a:lstStyle/>
          <a:p>
            <a:r>
              <a:rPr lang="en-US"/>
              <a:t>Click to edit Master title style</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1847087"/>
            <a:ext cx="4922517" cy="4544568"/>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5438534" y="377072"/>
            <a:ext cx="6141175" cy="5797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67B79CB6-58B7-4AEB-BE2A-306450DBAD2A}"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1849497"/>
            <a:ext cx="4648195"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7362BC-3CD1-D6F5-CB9B-B2AAD7EAD176}"/>
              </a:ext>
            </a:extLst>
          </p:cNvPr>
          <p:cNvCxnSpPr>
            <a:cxnSpLocks/>
          </p:cNvCxnSpPr>
          <p:nvPr/>
        </p:nvCxnSpPr>
        <p:spPr>
          <a:xfrm>
            <a:off x="4922519"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135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1" y="4407360"/>
            <a:ext cx="3543299" cy="1732820"/>
          </a:xfrm>
        </p:spPr>
        <p:txBody>
          <a:bodyPr anchor="t"/>
          <a:lstStyle/>
          <a:p>
            <a:r>
              <a:rPr lang="en-US"/>
              <a:t>Click to edit Master title style</a:t>
            </a:r>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1" y="466598"/>
            <a:ext cx="4460008" cy="3601433"/>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892635" y="788704"/>
            <a:ext cx="6730614" cy="53858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543300"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AD924D50-69B4-493C-AABF-53036A8D79F6}" type="datetime1">
              <a:rPr lang="en-US" smtClean="0"/>
              <a:t>12/11/2025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4068031"/>
            <a:ext cx="4460008"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7362BC-3CD1-D6F5-CB9B-B2AAD7EAD176}"/>
              </a:ext>
            </a:extLst>
          </p:cNvPr>
          <p:cNvCxnSpPr>
            <a:cxnSpLocks/>
          </p:cNvCxnSpPr>
          <p:nvPr/>
        </p:nvCxnSpPr>
        <p:spPr>
          <a:xfrm>
            <a:off x="4460008"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0D58D1-F636-9620-582E-41FBB707092B}"/>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896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1F6A87-CC7B-D4BD-1F6A-C3948971C39D}"/>
              </a:ext>
            </a:extLst>
          </p:cNvPr>
          <p:cNvSpPr/>
          <p:nvPr/>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1188720" y="5264780"/>
            <a:ext cx="9811512" cy="1097280"/>
          </a:xfrm>
        </p:spPr>
        <p:txBody>
          <a:bodyPr vert="horz" lIns="91440" tIns="45720" rIns="91440" bIns="45720" rtlCol="0" anchor="ctr">
            <a:normAutofit/>
          </a:bodyPr>
          <a:lstStyle>
            <a:lvl1pPr algn="ctr">
              <a:lnSpc>
                <a:spcPct val="110000"/>
              </a:lnSpc>
              <a:defRPr lang="en-US" sz="2800" cap="all" spc="100" baseline="0" dirty="0">
                <a:solidFill>
                  <a:schemeClr val="tx2">
                    <a:lumMod val="90000"/>
                  </a:schemeClr>
                </a:solidFill>
                <a:latin typeface="+mn-lt"/>
              </a:defRPr>
            </a:lvl1pPr>
          </a:lstStyle>
          <a:p>
            <a:pPr lvl="0"/>
            <a:r>
              <a:rPr lang="en-US"/>
              <a:t>Click to edit Master title styles</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493776" y="676656"/>
            <a:ext cx="11201400" cy="4206240"/>
          </a:xfrm>
        </p:spPr>
        <p:txBody>
          <a:bodyPr vert="horz" lIns="91440" tIns="45720" rIns="91440" bIns="45720" rtlCol="0" anchor="b">
            <a:normAutofit/>
          </a:bodyPr>
          <a:lstStyle>
            <a:lvl1pPr marL="0" indent="0" algn="ctr">
              <a:lnSpc>
                <a:spcPct val="90000"/>
              </a:lnSpc>
              <a:spcBef>
                <a:spcPts val="0"/>
              </a:spcBef>
              <a:buNone/>
              <a:defRPr lang="en-US" sz="27800" dirty="0">
                <a:solidFill>
                  <a:schemeClr val="tx2">
                    <a:lumMod val="90000"/>
                  </a:schemeClr>
                </a:solidFill>
                <a:latin typeface="+mj-lt"/>
              </a:defRPr>
            </a:lvl1pPr>
          </a:lstStyle>
          <a:p>
            <a:pPr lvl="0"/>
            <a:r>
              <a:rPr lang="en-US"/>
              <a:t>##%</a:t>
            </a:r>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2"/>
                </a:solidFill>
              </a:defRPr>
            </a:lvl1pPr>
          </a:lstStyle>
          <a:p>
            <a:fld id="{4AC8F0CD-CD54-4D81-AA2E-F53EC757E087}" type="datetime1">
              <a:rPr lang="en-US" smtClean="0"/>
              <a:t>12/11/2025</a:t>
            </a:fld>
            <a:endParaRPr lang="en-US"/>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10" name="Straight Connector 9">
            <a:extLst>
              <a:ext uri="{FF2B5EF4-FFF2-40B4-BE49-F238E27FC236}">
                <a16:creationId xmlns:a16="http://schemas.microsoft.com/office/drawing/2014/main" id="{85ADE133-B5D6-A1C0-6BC9-C723D008EC0E}"/>
              </a:ext>
            </a:extLst>
          </p:cNvPr>
          <p:cNvCxnSpPr>
            <a:cxnSpLocks/>
          </p:cNvCxnSpPr>
          <p:nvPr/>
        </p:nvCxnSpPr>
        <p:spPr>
          <a:xfrm flipH="1">
            <a:off x="0" y="5018669"/>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389604"/>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2">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F9816A-24DB-A6D2-3F39-E78DC5E1C26D}"/>
              </a:ext>
            </a:extLst>
          </p:cNvPr>
          <p:cNvSpPr/>
          <p:nvPr/>
        </p:nvSpPr>
        <p:spPr>
          <a:xfrm>
            <a:off x="0" y="0"/>
            <a:ext cx="12192000" cy="6858000"/>
          </a:xfrm>
          <a:prstGeom prst="rect">
            <a:avLst/>
          </a:prstGeom>
          <a:solidFill>
            <a:schemeClr val="accent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806196" y="5248656"/>
            <a:ext cx="10579608" cy="896112"/>
          </a:xfrm>
        </p:spPr>
        <p:txBody>
          <a:bodyPr vert="horz" lIns="91440" tIns="45720" rIns="91440" bIns="45720" rtlCol="0" anchor="ctr">
            <a:normAutofit/>
          </a:bodyPr>
          <a:lstStyle>
            <a:lvl1pPr algn="ctr">
              <a:lnSpc>
                <a:spcPct val="110000"/>
              </a:lnSpc>
              <a:defRPr lang="en-US" sz="2400" cap="all" spc="200" baseline="0" dirty="0">
                <a:solidFill>
                  <a:schemeClr val="accent4">
                    <a:lumMod val="75000"/>
                  </a:schemeClr>
                </a:solidFill>
                <a:latin typeface="+mn-lt"/>
              </a:defRPr>
            </a:lvl1pPr>
          </a:lstStyle>
          <a:p>
            <a:pPr lvl="0"/>
            <a:r>
              <a:rPr lang="en-US"/>
              <a:t>Click to edit Master title styles</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495300" y="603504"/>
            <a:ext cx="11201400" cy="4206240"/>
          </a:xfrm>
        </p:spPr>
        <p:txBody>
          <a:bodyPr vert="horz" lIns="91440" tIns="45720" rIns="91440" bIns="45720" rtlCol="0" anchor="b">
            <a:normAutofit/>
          </a:bodyPr>
          <a:lstStyle>
            <a:lvl1pPr marL="0" indent="0" algn="ctr">
              <a:lnSpc>
                <a:spcPct val="90000"/>
              </a:lnSpc>
              <a:spcBef>
                <a:spcPts val="0"/>
              </a:spcBef>
              <a:buNone/>
              <a:defRPr lang="en-US" sz="27800" dirty="0">
                <a:solidFill>
                  <a:schemeClr val="accent4">
                    <a:lumMod val="75000"/>
                  </a:schemeClr>
                </a:solidFill>
                <a:latin typeface="+mj-lt"/>
              </a:defRPr>
            </a:lvl1pPr>
          </a:lstStyle>
          <a:p>
            <a:pPr lvl="0"/>
            <a:r>
              <a:rPr lang="en-US"/>
              <a:t>##%</a:t>
            </a:r>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2"/>
                </a:solidFill>
              </a:defRPr>
            </a:lvl1pPr>
          </a:lstStyle>
          <a:p>
            <a:fld id="{357BF1D3-2990-4429-A9CB-0765BDF1B23D}" type="datetime1">
              <a:rPr lang="en-US" smtClean="0"/>
              <a:t>12/11/2025</a:t>
            </a:fld>
            <a:endParaRPr lang="en-US"/>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6" name="Straight Connector 5">
            <a:extLst>
              <a:ext uri="{FF2B5EF4-FFF2-40B4-BE49-F238E27FC236}">
                <a16:creationId xmlns:a16="http://schemas.microsoft.com/office/drawing/2014/main" id="{64C657CA-BC15-CFB3-68A2-CD405FBC42E3}"/>
              </a:ext>
            </a:extLst>
          </p:cNvPr>
          <p:cNvCxnSpPr>
            <a:cxnSpLocks/>
          </p:cNvCxnSpPr>
          <p:nvPr/>
        </p:nvCxnSpPr>
        <p:spPr>
          <a:xfrm flipH="1">
            <a:off x="0" y="5018669"/>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2258A7C-B0B2-E98B-CC50-E513F3F96778}"/>
              </a:ext>
            </a:extLst>
          </p:cNvPr>
          <p:cNvCxnSpPr>
            <a:cxnSpLocks/>
          </p:cNvCxnSpPr>
          <p:nvPr/>
        </p:nvCxnSpPr>
        <p:spPr>
          <a:xfrm flipH="1">
            <a:off x="0" y="6396171"/>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39062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7772445" y="1480212"/>
            <a:ext cx="3849131" cy="2871351"/>
          </a:xfrm>
        </p:spPr>
        <p:txBody>
          <a:bodyPr anchor="ctr">
            <a:normAutofit/>
          </a:bodyPr>
          <a:lstStyle>
            <a:lvl1pPr algn="ctr">
              <a:defRPr sz="3600">
                <a:solidFill>
                  <a:schemeClr val="tx2">
                    <a:alpha val="9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7772446" y="5410440"/>
            <a:ext cx="3849128" cy="1068207"/>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Picture Placeholder 15">
            <a:extLst>
              <a:ext uri="{FF2B5EF4-FFF2-40B4-BE49-F238E27FC236}">
                <a16:creationId xmlns:a16="http://schemas.microsoft.com/office/drawing/2014/main" id="{569E8996-63F9-282F-EB89-823A9E405F96}"/>
              </a:ext>
            </a:extLst>
          </p:cNvPr>
          <p:cNvSpPr>
            <a:spLocks noGrp="1"/>
          </p:cNvSpPr>
          <p:nvPr>
            <p:ph type="pic" sz="quarter" idx="13" hasCustomPrompt="1"/>
          </p:nvPr>
        </p:nvSpPr>
        <p:spPr>
          <a:xfrm>
            <a:off x="0" y="0"/>
            <a:ext cx="7204414" cy="6859634"/>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a:xfrm>
            <a:off x="7429501" y="6445997"/>
            <a:ext cx="2955465"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a:xfrm>
            <a:off x="10226650" y="6445997"/>
            <a:ext cx="1353059" cy="365125"/>
          </a:xfrm>
        </p:spPr>
        <p:txBody>
          <a:bodyPr/>
          <a:lstStyle>
            <a:lvl1pPr>
              <a:defRPr>
                <a:solidFill>
                  <a:schemeClr val="tx2"/>
                </a:solidFill>
              </a:defRPr>
            </a:lvl1pPr>
          </a:lstStyle>
          <a:p>
            <a:fld id="{AD495F72-74F9-4C7D-96DC-BB7900DFF168}" type="datetime1">
              <a:rPr lang="en-US" smtClean="0"/>
              <a:t>12/11/2025</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88BE003B-9AA9-5AAB-16A3-CC8CD5997AAA}"/>
              </a:ext>
            </a:extLst>
          </p:cNvPr>
          <p:cNvCxnSpPr>
            <a:cxnSpLocks/>
          </p:cNvCxnSpPr>
          <p:nvPr/>
        </p:nvCxnSpPr>
        <p:spPr>
          <a:xfrm flipH="1">
            <a:off x="7206802" y="5031087"/>
            <a:ext cx="4985198"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0CBC2A1-BC50-27CD-C764-435FA7A59ABD}"/>
              </a:ext>
            </a:extLst>
          </p:cNvPr>
          <p:cNvCxnSpPr>
            <a:cxnSpLocks/>
          </p:cNvCxnSpPr>
          <p:nvPr/>
        </p:nvCxnSpPr>
        <p:spPr>
          <a:xfrm>
            <a:off x="7206802"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38885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3">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DE1DC1-9689-2EE3-E7BA-1B5865E69925}"/>
              </a:ext>
            </a:extLst>
          </p:cNvPr>
          <p:cNvSpPr/>
          <p:nvPr/>
        </p:nvSpPr>
        <p:spPr>
          <a:xfrm>
            <a:off x="0" y="0"/>
            <a:ext cx="12192000" cy="6858000"/>
          </a:xfrm>
          <a:prstGeom prst="rect">
            <a:avLst/>
          </a:prstGeom>
          <a:solidFill>
            <a:schemeClr val="accent2">
              <a:lumMod val="60000"/>
              <a:lumOff val="40000"/>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1718209" y="5095152"/>
            <a:ext cx="8755582" cy="1397088"/>
          </a:xfrm>
        </p:spPr>
        <p:txBody>
          <a:bodyPr vert="horz" lIns="91440" tIns="45720" rIns="91440" bIns="45720" rtlCol="0" anchor="ctr">
            <a:normAutofit/>
          </a:bodyPr>
          <a:lstStyle>
            <a:lvl1pPr algn="ctr">
              <a:lnSpc>
                <a:spcPct val="120000"/>
              </a:lnSpc>
              <a:defRPr lang="en-US" sz="2600" cap="all" spc="100" baseline="0" dirty="0">
                <a:solidFill>
                  <a:schemeClr val="accent4"/>
                </a:solidFill>
                <a:latin typeface="+mn-lt"/>
              </a:defRPr>
            </a:lvl1pPr>
          </a:lstStyle>
          <a:p>
            <a:pPr lvl="0"/>
            <a:r>
              <a:rPr lang="en-US"/>
              <a:t>Click to edit Master title styles</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915924" y="604476"/>
            <a:ext cx="10360152" cy="3886200"/>
          </a:xfrm>
        </p:spPr>
        <p:txBody>
          <a:bodyPr vert="horz" lIns="91440" tIns="45720" rIns="91440" bIns="45720" rtlCol="0" anchor="b">
            <a:normAutofit/>
          </a:bodyPr>
          <a:lstStyle>
            <a:lvl1pPr marL="0" indent="0" algn="ctr">
              <a:lnSpc>
                <a:spcPct val="90000"/>
              </a:lnSpc>
              <a:spcBef>
                <a:spcPts val="0"/>
              </a:spcBef>
              <a:buNone/>
              <a:defRPr lang="en-US" sz="26000" dirty="0">
                <a:solidFill>
                  <a:schemeClr val="accent4"/>
                </a:solidFill>
                <a:latin typeface="+mj-lt"/>
              </a:defRPr>
            </a:lvl1pPr>
          </a:lstStyle>
          <a:p>
            <a:pPr lvl="0"/>
            <a:r>
              <a:rPr lang="en-US"/>
              <a:t>##%</a:t>
            </a:r>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2"/>
                </a:solidFill>
              </a:defRPr>
            </a:lvl1pPr>
          </a:lstStyle>
          <a:p>
            <a:fld id="{BE99BABC-AD7D-4A6D-A89B-3BB2921A5531}" type="datetime1">
              <a:rPr lang="en-US" smtClean="0"/>
              <a:t>12/11/2025</a:t>
            </a:fld>
            <a:endParaRPr lang="en-US"/>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9" name="Straight Connector 8">
            <a:extLst>
              <a:ext uri="{FF2B5EF4-FFF2-40B4-BE49-F238E27FC236}">
                <a16:creationId xmlns:a16="http://schemas.microsoft.com/office/drawing/2014/main" id="{C4E840B4-4A86-E59D-DE37-6D68E8998743}"/>
              </a:ext>
            </a:extLst>
          </p:cNvPr>
          <p:cNvCxnSpPr>
            <a:cxnSpLocks/>
          </p:cNvCxnSpPr>
          <p:nvPr/>
        </p:nvCxnSpPr>
        <p:spPr>
          <a:xfrm flipH="1">
            <a:off x="0" y="4800185"/>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4C1874-713F-9C70-0910-15468C71D94B}"/>
              </a:ext>
            </a:extLst>
          </p:cNvPr>
          <p:cNvCxnSpPr>
            <a:cxnSpLocks/>
          </p:cNvCxnSpPr>
          <p:nvPr/>
        </p:nvCxnSpPr>
        <p:spPr>
          <a:xfrm>
            <a:off x="457200" y="0"/>
            <a:ext cx="0" cy="685800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E3C4BC-AB49-4B2D-6D76-2DB06F19B146}"/>
              </a:ext>
            </a:extLst>
          </p:cNvPr>
          <p:cNvCxnSpPr>
            <a:cxnSpLocks/>
          </p:cNvCxnSpPr>
          <p:nvPr/>
        </p:nvCxnSpPr>
        <p:spPr>
          <a:xfrm>
            <a:off x="11734800" y="0"/>
            <a:ext cx="0" cy="685800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190486"/>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umber Large 4">
    <p:bg>
      <p:bgRef idx="1001">
        <a:schemeClr val="bg2"/>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5F8892-F2ED-BFCA-E7AB-85D6D27E4996}"/>
              </a:ext>
            </a:extLst>
          </p:cNvPr>
          <p:cNvSpPr/>
          <p:nvPr/>
        </p:nvSpPr>
        <p:spPr>
          <a:xfrm>
            <a:off x="0" y="0"/>
            <a:ext cx="12192000" cy="6858000"/>
          </a:xfrm>
          <a:prstGeom prst="rect">
            <a:avLst/>
          </a:prstGeom>
          <a:solidFill>
            <a:schemeClr val="accent2">
              <a:lumMod val="60000"/>
              <a:lumOff val="40000"/>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57200" y="4809744"/>
            <a:ext cx="10817352" cy="1325880"/>
          </a:xfrm>
        </p:spPr>
        <p:txBody>
          <a:bodyPr vert="horz" lIns="91440" tIns="45720" rIns="91440" bIns="45720" rtlCol="0" anchor="ctr">
            <a:normAutofit/>
          </a:bodyPr>
          <a:lstStyle>
            <a:lvl1pPr>
              <a:lnSpc>
                <a:spcPct val="120000"/>
              </a:lnSpc>
              <a:defRPr lang="en-US" sz="2400" cap="all" spc="200" baseline="0" dirty="0">
                <a:solidFill>
                  <a:schemeClr val="tx2">
                    <a:alpha val="90000"/>
                  </a:schemeClr>
                </a:solidFill>
                <a:latin typeface="+mn-lt"/>
              </a:defRPr>
            </a:lvl1pPr>
          </a:lstStyle>
          <a:p>
            <a:pPr lvl="0"/>
            <a:r>
              <a:rPr lang="en-US"/>
              <a:t>Click to edit Master title styles</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457200" y="603504"/>
            <a:ext cx="10817352" cy="3886200"/>
          </a:xfrm>
        </p:spPr>
        <p:txBody>
          <a:bodyPr vert="horz" lIns="91440" tIns="45720" rIns="91440" bIns="45720" rtlCol="0" anchor="b">
            <a:normAutofit/>
          </a:bodyPr>
          <a:lstStyle>
            <a:lvl1pPr marL="0" indent="0">
              <a:lnSpc>
                <a:spcPct val="90000"/>
              </a:lnSpc>
              <a:buNone/>
              <a:defRPr lang="en-US" sz="26000" dirty="0">
                <a:solidFill>
                  <a:schemeClr val="accent4"/>
                </a:solidFill>
                <a:latin typeface="+mj-lt"/>
              </a:defRPr>
            </a:lvl1pPr>
          </a:lstStyle>
          <a:p>
            <a:pPr lvl="0"/>
            <a:r>
              <a:rPr lang="en-US"/>
              <a:t>##%</a:t>
            </a:r>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2"/>
                </a:solidFill>
              </a:defRPr>
            </a:lvl1pPr>
          </a:lstStyle>
          <a:p>
            <a:fld id="{651FE32A-A87D-4DC3-874C-FBD040896932}" type="datetime1">
              <a:rPr lang="en-US" smtClean="0"/>
              <a:t>12/11/2025</a:t>
            </a:fld>
            <a:endParaRPr lang="en-US"/>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6" name="Straight Connector 5">
            <a:extLst>
              <a:ext uri="{FF2B5EF4-FFF2-40B4-BE49-F238E27FC236}">
                <a16:creationId xmlns:a16="http://schemas.microsoft.com/office/drawing/2014/main" id="{FBC03FAC-E732-2A29-931B-DF10E16576A9}"/>
              </a:ext>
            </a:extLst>
          </p:cNvPr>
          <p:cNvCxnSpPr>
            <a:cxnSpLocks/>
          </p:cNvCxnSpPr>
          <p:nvPr/>
        </p:nvCxnSpPr>
        <p:spPr>
          <a:xfrm flipH="1">
            <a:off x="0" y="4567063"/>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2EAA9EA-F053-9082-1866-9E27466BAA2B}"/>
              </a:ext>
            </a:extLst>
          </p:cNvPr>
          <p:cNvCxnSpPr>
            <a:cxnSpLocks/>
          </p:cNvCxnSpPr>
          <p:nvPr/>
        </p:nvCxnSpPr>
        <p:spPr>
          <a:xfrm flipH="1">
            <a:off x="0" y="6396171"/>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4634D08-FFFD-5C50-9C95-E26621C9F10B}"/>
              </a:ext>
            </a:extLst>
          </p:cNvPr>
          <p:cNvCxnSpPr>
            <a:cxnSpLocks/>
          </p:cNvCxnSpPr>
          <p:nvPr/>
        </p:nvCxnSpPr>
        <p:spPr>
          <a:xfrm>
            <a:off x="11734800" y="0"/>
            <a:ext cx="0" cy="685800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99117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FB4D75-C478-D736-9A5A-B64DEA241030}"/>
              </a:ext>
            </a:extLst>
          </p:cNvPr>
          <p:cNvSpPr/>
          <p:nvPr/>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bg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693103" y="1493520"/>
            <a:ext cx="8805794" cy="3911600"/>
          </a:xfrm>
        </p:spPr>
        <p:txBody>
          <a:bodyPr anchor="ctr">
            <a:normAutofit/>
          </a:bodyPr>
          <a:lstStyle>
            <a:lvl1pPr marL="0" indent="0" algn="ctr">
              <a:lnSpc>
                <a:spcPct val="110000"/>
              </a:lnSpc>
              <a:buNone/>
              <a:defRPr sz="5400" b="0">
                <a:solidFill>
                  <a:schemeClr val="tx2"/>
                </a:solidFill>
                <a:latin typeface="+mj-lt"/>
              </a:defRPr>
            </a:lvl1pPr>
            <a:lvl2pPr marL="228600" indent="0" algn="ctr">
              <a:lnSpc>
                <a:spcPct val="110000"/>
              </a:lnSpc>
              <a:buNone/>
              <a:defRPr sz="4800" b="0">
                <a:solidFill>
                  <a:schemeClr val="tx2"/>
                </a:solidFill>
                <a:latin typeface="+mj-lt"/>
              </a:defRPr>
            </a:lvl2pPr>
            <a:lvl3pPr marL="457200" indent="0" algn="ctr">
              <a:lnSpc>
                <a:spcPct val="110000"/>
              </a:lnSpc>
              <a:buNone/>
              <a:defRPr sz="4400" b="0">
                <a:solidFill>
                  <a:schemeClr val="tx2"/>
                </a:solidFill>
                <a:latin typeface="+mj-lt"/>
              </a:defRPr>
            </a:lvl3pPr>
            <a:lvl4pPr marL="685800" indent="0" algn="ctr">
              <a:lnSpc>
                <a:spcPct val="110000"/>
              </a:lnSpc>
              <a:buNone/>
              <a:defRPr sz="4000" b="0">
                <a:solidFill>
                  <a:schemeClr val="tx2"/>
                </a:solidFill>
                <a:latin typeface="+mj-lt"/>
              </a:defRPr>
            </a:lvl4pPr>
            <a:lvl5pPr marL="914400" indent="0" algn="ctr">
              <a:lnSpc>
                <a:spcPct val="110000"/>
              </a:lnSpc>
              <a:buNone/>
              <a:defRPr sz="3600" b="0">
                <a:solidFill>
                  <a:schemeClr val="tx2"/>
                </a:solidFill>
                <a:latin typeface="+mj-lt"/>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E036278C-3666-418F-8843-DFD38DB3098D}" type="datetime1">
              <a:rPr lang="en-US" smtClean="0"/>
              <a:t>12/11/2025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9" name="Straight Connector 8">
            <a:extLst>
              <a:ext uri="{FF2B5EF4-FFF2-40B4-BE49-F238E27FC236}">
                <a16:creationId xmlns:a16="http://schemas.microsoft.com/office/drawing/2014/main" id="{6C547212-589F-3A5C-2FF7-4E576B86E3A3}"/>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0E2472-A2D0-B3C4-1592-E709B2EC9AD6}"/>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F95E0B8-C6C3-8095-D53F-FB618E39D7CE}"/>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D2DF78-237E-1E21-906C-273460F55F55}"/>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498314"/>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tatement 2">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FC0D0B-DA30-766C-173E-0170DEC1DFE7}"/>
              </a:ext>
            </a:extLst>
          </p:cNvPr>
          <p:cNvSpPr/>
          <p:nvPr/>
        </p:nvSpPr>
        <p:spPr>
          <a:xfrm>
            <a:off x="0" y="0"/>
            <a:ext cx="12192000" cy="6858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bg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450676" y="1069677"/>
            <a:ext cx="9290649" cy="4744528"/>
          </a:xfrm>
        </p:spPr>
        <p:txBody>
          <a:bodyPr anchor="ctr">
            <a:normAutofit/>
          </a:bodyPr>
          <a:lstStyle>
            <a:lvl1pPr marL="0" indent="0" algn="ctr">
              <a:lnSpc>
                <a:spcPct val="120000"/>
              </a:lnSpc>
              <a:buNone/>
              <a:defRPr sz="4000" b="0" cap="all" spc="260" baseline="0">
                <a:solidFill>
                  <a:schemeClr val="tx2"/>
                </a:solidFill>
              </a:defRPr>
            </a:lvl1pPr>
            <a:lvl2pPr marL="228600" indent="0" algn="ctr">
              <a:lnSpc>
                <a:spcPct val="120000"/>
              </a:lnSpc>
              <a:buNone/>
              <a:defRPr sz="4000" b="0" cap="all" spc="260" baseline="0">
                <a:solidFill>
                  <a:schemeClr val="tx2"/>
                </a:solidFill>
              </a:defRPr>
            </a:lvl2pPr>
            <a:lvl3pPr marL="457200" indent="0" algn="ctr">
              <a:lnSpc>
                <a:spcPct val="120000"/>
              </a:lnSpc>
              <a:buNone/>
              <a:defRPr sz="4000" b="0" cap="all" spc="260" baseline="0">
                <a:solidFill>
                  <a:schemeClr val="tx2"/>
                </a:solidFill>
              </a:defRPr>
            </a:lvl3pPr>
            <a:lvl4pPr marL="685800" indent="0" algn="ctr">
              <a:lnSpc>
                <a:spcPct val="120000"/>
              </a:lnSpc>
              <a:buNone/>
              <a:defRPr sz="4000" b="0" cap="all" spc="260" baseline="0">
                <a:solidFill>
                  <a:schemeClr val="tx2"/>
                </a:solidFill>
              </a:defRPr>
            </a:lvl4pPr>
            <a:lvl5pPr marL="914400" indent="0" algn="ctr">
              <a:lnSpc>
                <a:spcPct val="120000"/>
              </a:lnSpc>
              <a:buNone/>
              <a:defRPr sz="4000" b="0" cap="all" spc="260" baseline="0">
                <a:solidFill>
                  <a:schemeClr val="tx2"/>
                </a:solidFill>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4E50C56A-CD5D-4BFA-97E5-381E40BD37FE}" type="datetime1">
              <a:rPr lang="en-US" smtClean="0"/>
              <a:t>12/11/2025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6" name="Straight Connector 5">
            <a:extLst>
              <a:ext uri="{FF2B5EF4-FFF2-40B4-BE49-F238E27FC236}">
                <a16:creationId xmlns:a16="http://schemas.microsoft.com/office/drawing/2014/main" id="{6D749579-0FDB-004C-88C7-AEAFA967138F}"/>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236D2D7-1E6C-18EB-97E2-3C716E213514}"/>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134195-89D3-0A49-21C0-FCE233C5FA6B}"/>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A06AC78-B01D-B856-062B-5BDFA424140A}"/>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58208"/>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3">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4B8B42-1FAE-0461-C13E-F2663EC89061}"/>
              </a:ext>
            </a:extLst>
          </p:cNvPr>
          <p:cNvSpPr/>
          <p:nvPr/>
        </p:nvSpPr>
        <p:spPr>
          <a:xfrm>
            <a:off x="0" y="0"/>
            <a:ext cx="12192000" cy="6858000"/>
          </a:xfrm>
          <a:prstGeom prst="rect">
            <a:avLst/>
          </a:prstGeom>
          <a:solidFill>
            <a:schemeClr val="accent5">
              <a:lumMod val="40000"/>
              <a:lumOff val="60000"/>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693103" y="1493520"/>
            <a:ext cx="8805794" cy="3911600"/>
          </a:xfrm>
        </p:spPr>
        <p:txBody>
          <a:bodyPr anchor="ctr">
            <a:normAutofit/>
          </a:bodyPr>
          <a:lstStyle>
            <a:lvl1pPr marL="0" indent="0" algn="ctr">
              <a:lnSpc>
                <a:spcPct val="110000"/>
              </a:lnSpc>
              <a:buNone/>
              <a:defRPr sz="5400" b="0">
                <a:solidFill>
                  <a:schemeClr val="tx2">
                    <a:alpha val="90000"/>
                  </a:schemeClr>
                </a:solidFill>
                <a:latin typeface="+mj-lt"/>
              </a:defRPr>
            </a:lvl1pPr>
            <a:lvl2pPr marL="228600" indent="0" algn="ctr">
              <a:lnSpc>
                <a:spcPct val="110000"/>
              </a:lnSpc>
              <a:buNone/>
              <a:defRPr sz="4800" b="0">
                <a:solidFill>
                  <a:schemeClr val="tx2">
                    <a:alpha val="90000"/>
                  </a:schemeClr>
                </a:solidFill>
                <a:latin typeface="+mj-lt"/>
              </a:defRPr>
            </a:lvl2pPr>
            <a:lvl3pPr marL="457200" indent="0" algn="ctr">
              <a:lnSpc>
                <a:spcPct val="110000"/>
              </a:lnSpc>
              <a:buNone/>
              <a:defRPr sz="4400" b="0">
                <a:solidFill>
                  <a:schemeClr val="tx2">
                    <a:alpha val="90000"/>
                  </a:schemeClr>
                </a:solidFill>
                <a:latin typeface="+mj-lt"/>
              </a:defRPr>
            </a:lvl3pPr>
            <a:lvl4pPr marL="685800" indent="0" algn="ctr">
              <a:lnSpc>
                <a:spcPct val="110000"/>
              </a:lnSpc>
              <a:buNone/>
              <a:defRPr sz="4000" b="0">
                <a:solidFill>
                  <a:schemeClr val="tx2">
                    <a:alpha val="90000"/>
                  </a:schemeClr>
                </a:solidFill>
                <a:latin typeface="+mj-lt"/>
              </a:defRPr>
            </a:lvl4pPr>
            <a:lvl5pPr marL="914400" indent="0" algn="ctr">
              <a:lnSpc>
                <a:spcPct val="110000"/>
              </a:lnSpc>
              <a:buNone/>
              <a:defRPr sz="3600" b="0">
                <a:solidFill>
                  <a:schemeClr val="tx2">
                    <a:alpha val="90000"/>
                  </a:schemeClr>
                </a:solidFill>
                <a:latin typeface="+mj-lt"/>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DBF456FA-CA72-4459-B86B-03B2C85DD46A}" type="datetime1">
              <a:rPr lang="en-US" smtClean="0"/>
              <a:t>12/11/2025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9" name="Straight Connector 8">
            <a:extLst>
              <a:ext uri="{FF2B5EF4-FFF2-40B4-BE49-F238E27FC236}">
                <a16:creationId xmlns:a16="http://schemas.microsoft.com/office/drawing/2014/main" id="{6C547212-589F-3A5C-2FF7-4E576B86E3A3}"/>
              </a:ext>
            </a:extLst>
          </p:cNvPr>
          <p:cNvCxnSpPr>
            <a:cxnSpLocks/>
          </p:cNvCxnSpPr>
          <p:nvPr/>
        </p:nvCxnSpPr>
        <p:spPr>
          <a:xfrm flipH="1">
            <a:off x="0" y="6398068"/>
            <a:ext cx="12192000" cy="0"/>
          </a:xfrm>
          <a:prstGeom prst="line">
            <a:avLst/>
          </a:prstGeom>
          <a:ln w="9525">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0E2472-A2D0-B3C4-1592-E709B2EC9AD6}"/>
              </a:ext>
            </a:extLst>
          </p:cNvPr>
          <p:cNvCxnSpPr>
            <a:cxnSpLocks/>
          </p:cNvCxnSpPr>
          <p:nvPr/>
        </p:nvCxnSpPr>
        <p:spPr>
          <a:xfrm>
            <a:off x="457200" y="0"/>
            <a:ext cx="0" cy="6858000"/>
          </a:xfrm>
          <a:prstGeom prst="line">
            <a:avLst/>
          </a:prstGeom>
          <a:ln w="9525">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F95E0B8-C6C3-8095-D53F-FB618E39D7CE}"/>
              </a:ext>
            </a:extLst>
          </p:cNvPr>
          <p:cNvCxnSpPr>
            <a:cxnSpLocks/>
          </p:cNvCxnSpPr>
          <p:nvPr/>
        </p:nvCxnSpPr>
        <p:spPr>
          <a:xfrm flipH="1">
            <a:off x="0" y="459932"/>
            <a:ext cx="12192000" cy="0"/>
          </a:xfrm>
          <a:prstGeom prst="line">
            <a:avLst/>
          </a:prstGeom>
          <a:ln w="9525">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D2DF78-237E-1E21-906C-273460F55F55}"/>
              </a:ext>
            </a:extLst>
          </p:cNvPr>
          <p:cNvCxnSpPr>
            <a:cxnSpLocks/>
          </p:cNvCxnSpPr>
          <p:nvPr/>
        </p:nvCxnSpPr>
        <p:spPr>
          <a:xfrm>
            <a:off x="11734800" y="0"/>
            <a:ext cx="0" cy="6858000"/>
          </a:xfrm>
          <a:prstGeom prst="line">
            <a:avLst/>
          </a:prstGeom>
          <a:ln w="9525">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551971"/>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4">
    <p:bg>
      <p:bgRef idx="1001">
        <a:schemeClr val="bg2"/>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AF5849-739D-C101-47C3-B7745B65C36B}"/>
              </a:ext>
            </a:extLst>
          </p:cNvPr>
          <p:cNvSpPr/>
          <p:nvPr/>
        </p:nvSpPr>
        <p:spPr>
          <a:xfrm>
            <a:off x="0" y="0"/>
            <a:ext cx="12192000" cy="6858000"/>
          </a:xfrm>
          <a:prstGeom prst="rect">
            <a:avLst/>
          </a:prstGeom>
          <a:solidFill>
            <a:schemeClr val="accent5">
              <a:lumMod val="40000"/>
              <a:lumOff val="60000"/>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57201" y="726618"/>
            <a:ext cx="9057452" cy="3959677"/>
          </a:xfrm>
        </p:spPr>
        <p:txBody>
          <a:bodyPr anchor="ctr">
            <a:noAutofit/>
          </a:bodyPr>
          <a:lstStyle>
            <a:lvl1pPr marL="0" indent="0">
              <a:lnSpc>
                <a:spcPct val="100000"/>
              </a:lnSpc>
              <a:buNone/>
              <a:defRPr sz="6200" b="0">
                <a:solidFill>
                  <a:schemeClr val="tx2">
                    <a:alpha val="90000"/>
                  </a:schemeClr>
                </a:solidFill>
                <a:latin typeface="+mj-lt"/>
              </a:defRPr>
            </a:lvl1pPr>
            <a:lvl2pPr marL="228600" indent="0">
              <a:lnSpc>
                <a:spcPct val="100000"/>
              </a:lnSpc>
              <a:buNone/>
              <a:defRPr sz="6200" b="0">
                <a:solidFill>
                  <a:schemeClr val="tx2">
                    <a:alpha val="90000"/>
                  </a:schemeClr>
                </a:solidFill>
                <a:latin typeface="+mj-lt"/>
              </a:defRPr>
            </a:lvl2pPr>
            <a:lvl3pPr marL="457200" indent="0">
              <a:lnSpc>
                <a:spcPct val="100000"/>
              </a:lnSpc>
              <a:buNone/>
              <a:defRPr sz="6200" b="0">
                <a:solidFill>
                  <a:schemeClr val="tx2">
                    <a:alpha val="90000"/>
                  </a:schemeClr>
                </a:solidFill>
                <a:latin typeface="+mj-lt"/>
              </a:defRPr>
            </a:lvl3pPr>
            <a:lvl4pPr marL="685800" indent="0">
              <a:lnSpc>
                <a:spcPct val="100000"/>
              </a:lnSpc>
              <a:buNone/>
              <a:defRPr sz="6200" b="0">
                <a:solidFill>
                  <a:schemeClr val="tx2">
                    <a:alpha val="90000"/>
                  </a:schemeClr>
                </a:solidFill>
                <a:latin typeface="+mj-lt"/>
              </a:defRPr>
            </a:lvl4pPr>
            <a:lvl5pPr marL="914400" indent="0">
              <a:lnSpc>
                <a:spcPct val="100000"/>
              </a:lnSpc>
              <a:buNone/>
              <a:defRPr sz="6200" b="0">
                <a:solidFill>
                  <a:schemeClr val="tx2">
                    <a:alpha val="90000"/>
                  </a:schemeClr>
                </a:solidFill>
                <a:latin typeface="+mj-lt"/>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B3EC1153-D263-4C11-8011-CBFFD9730DCE}" type="datetime1">
              <a:rPr lang="en-US" smtClean="0"/>
              <a:t>12/11/2025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6" name="Straight Connector 5">
            <a:extLst>
              <a:ext uri="{FF2B5EF4-FFF2-40B4-BE49-F238E27FC236}">
                <a16:creationId xmlns:a16="http://schemas.microsoft.com/office/drawing/2014/main" id="{7E668AFA-4F03-20A8-1BA4-B3199B0ED0C7}"/>
              </a:ext>
            </a:extLst>
          </p:cNvPr>
          <p:cNvCxnSpPr>
            <a:cxnSpLocks/>
          </p:cNvCxnSpPr>
          <p:nvPr/>
        </p:nvCxnSpPr>
        <p:spPr>
          <a:xfrm flipH="1">
            <a:off x="0" y="528468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2798B79-8105-6FCD-C65A-F6BE09F875EB}"/>
              </a:ext>
            </a:extLst>
          </p:cNvPr>
          <p:cNvCxnSpPr>
            <a:cxnSpLocks/>
          </p:cNvCxnSpPr>
          <p:nvPr/>
        </p:nvCxnSpPr>
        <p:spPr>
          <a:xfrm>
            <a:off x="10624726"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58016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7DCC75-46A1-9953-9459-89672E9805A8}"/>
              </a:ext>
            </a:extLst>
          </p:cNvPr>
          <p:cNvSpPr/>
          <p:nvPr/>
        </p:nvSpPr>
        <p:spPr>
          <a:xfrm>
            <a:off x="0" y="0"/>
            <a:ext cx="12192000" cy="6858000"/>
          </a:xfrm>
          <a:prstGeom prst="rect">
            <a:avLst/>
          </a:prstGeom>
          <a:solidFill>
            <a:schemeClr val="accent1">
              <a:lumMod val="40000"/>
              <a:lumOff val="6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562100" y="5549186"/>
            <a:ext cx="9199563" cy="653184"/>
          </a:xfrm>
        </p:spPr>
        <p:txBody>
          <a:bodyPr anchor="ctr">
            <a:normAutofit/>
          </a:bodyPr>
          <a:lstStyle>
            <a:lvl1pPr>
              <a:lnSpc>
                <a:spcPct val="120000"/>
              </a:lnSpc>
              <a:defRPr sz="1800" b="1" cap="all" spc="100" baseline="0">
                <a:solidFill>
                  <a:schemeClr val="accent4">
                    <a:lumMod val="75000"/>
                  </a:schemeClr>
                </a:solidFill>
                <a:latin typeface="+mn-lt"/>
              </a:defRPr>
            </a:lvl1pPr>
          </a:lstStyle>
          <a:p>
            <a:r>
              <a:rPr lang="en-US"/>
              <a:t>Quote Author</a:t>
            </a:r>
          </a:p>
        </p:txBody>
      </p:sp>
      <p:sp>
        <p:nvSpPr>
          <p:cNvPr id="10" name="Content Placeholder 9">
            <a:extLst>
              <a:ext uri="{FF2B5EF4-FFF2-40B4-BE49-F238E27FC236}">
                <a16:creationId xmlns:a16="http://schemas.microsoft.com/office/drawing/2014/main" id="{636EB602-83B2-B4EE-7805-FB94B7747666}"/>
              </a:ext>
            </a:extLst>
          </p:cNvPr>
          <p:cNvSpPr>
            <a:spLocks noGrp="1"/>
          </p:cNvSpPr>
          <p:nvPr>
            <p:ph sz="quarter" idx="14" hasCustomPrompt="1"/>
          </p:nvPr>
        </p:nvSpPr>
        <p:spPr>
          <a:xfrm>
            <a:off x="1562100" y="823913"/>
            <a:ext cx="9199563" cy="3614737"/>
          </a:xfrm>
        </p:spPr>
        <p:txBody>
          <a:bodyPr anchor="ctr">
            <a:normAutofit/>
          </a:bodyPr>
          <a:lstStyle>
            <a:lvl1pPr marL="182880" indent="-182880">
              <a:buNone/>
              <a:defRPr sz="4000">
                <a:solidFill>
                  <a:schemeClr val="accent4">
                    <a:lumMod val="75000"/>
                  </a:schemeClr>
                </a:solidFill>
                <a:latin typeface="+mj-lt"/>
              </a:defRPr>
            </a:lvl1pPr>
          </a:lstStyle>
          <a:p>
            <a:pPr lvl="0"/>
            <a:r>
              <a:rPr lang="en-US"/>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a:xfrm>
            <a:off x="685800" y="6445997"/>
            <a:ext cx="3949302" cy="365125"/>
          </a:xfrm>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2"/>
                </a:solidFill>
              </a:defRPr>
            </a:lvl1pPr>
          </a:lstStyle>
          <a:p>
            <a:fld id="{192870C0-88BC-4B78-A088-30393EC7D39C}" type="datetime1">
              <a:rPr lang="en-US" smtClean="0"/>
              <a:t>12/11/2025</a:t>
            </a:fld>
            <a:endParaRPr lang="en-US"/>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6" name="Straight Connector 5">
            <a:extLst>
              <a:ext uri="{FF2B5EF4-FFF2-40B4-BE49-F238E27FC236}">
                <a16:creationId xmlns:a16="http://schemas.microsoft.com/office/drawing/2014/main" id="{741338F2-C5CE-45A7-7748-138B348BA1E7}"/>
              </a:ext>
            </a:extLst>
          </p:cNvPr>
          <p:cNvCxnSpPr>
            <a:cxnSpLocks/>
          </p:cNvCxnSpPr>
          <p:nvPr/>
        </p:nvCxnSpPr>
        <p:spPr>
          <a:xfrm>
            <a:off x="457200" y="0"/>
            <a:ext cx="0" cy="685800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4CFB94-8AB3-65DB-0B12-EC4F7DAAEBF7}"/>
              </a:ext>
            </a:extLst>
          </p:cNvPr>
          <p:cNvCxnSpPr>
            <a:cxnSpLocks/>
          </p:cNvCxnSpPr>
          <p:nvPr/>
        </p:nvCxnSpPr>
        <p:spPr>
          <a:xfrm flipH="1">
            <a:off x="0" y="5043721"/>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546094"/>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2">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0E8326-1507-F48A-851B-53763210D1ED}"/>
              </a:ext>
            </a:extLst>
          </p:cNvPr>
          <p:cNvSpPr/>
          <p:nvPr/>
        </p:nvSpPr>
        <p:spPr>
          <a:xfrm>
            <a:off x="0" y="0"/>
            <a:ext cx="12192000" cy="6858000"/>
          </a:xfrm>
          <a:prstGeom prst="rect">
            <a:avLst/>
          </a:prstGeom>
          <a:solidFill>
            <a:schemeClr val="accent1">
              <a:lumMod val="20000"/>
              <a:lumOff val="80000"/>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562100" y="5549186"/>
            <a:ext cx="7900414" cy="653184"/>
          </a:xfrm>
        </p:spPr>
        <p:txBody>
          <a:bodyPr anchor="ctr">
            <a:normAutofit/>
          </a:bodyPr>
          <a:lstStyle>
            <a:lvl1pPr>
              <a:lnSpc>
                <a:spcPct val="120000"/>
              </a:lnSpc>
              <a:defRPr sz="1800" b="1" cap="all" spc="100" baseline="0">
                <a:solidFill>
                  <a:schemeClr val="accent1"/>
                </a:solidFill>
                <a:latin typeface="+mn-lt"/>
              </a:defRPr>
            </a:lvl1pPr>
          </a:lstStyle>
          <a:p>
            <a:r>
              <a:rPr lang="en-US"/>
              <a:t>Quote Author</a:t>
            </a:r>
          </a:p>
        </p:txBody>
      </p:sp>
      <p:sp>
        <p:nvSpPr>
          <p:cNvPr id="10" name="Content Placeholder 9">
            <a:extLst>
              <a:ext uri="{FF2B5EF4-FFF2-40B4-BE49-F238E27FC236}">
                <a16:creationId xmlns:a16="http://schemas.microsoft.com/office/drawing/2014/main" id="{636EB602-83B2-B4EE-7805-FB94B7747666}"/>
              </a:ext>
            </a:extLst>
          </p:cNvPr>
          <p:cNvSpPr>
            <a:spLocks noGrp="1"/>
          </p:cNvSpPr>
          <p:nvPr>
            <p:ph sz="quarter" idx="14" hasCustomPrompt="1"/>
          </p:nvPr>
        </p:nvSpPr>
        <p:spPr>
          <a:xfrm>
            <a:off x="1562100" y="823913"/>
            <a:ext cx="7900416" cy="3614737"/>
          </a:xfrm>
        </p:spPr>
        <p:txBody>
          <a:bodyPr anchor="ctr">
            <a:normAutofit/>
          </a:bodyPr>
          <a:lstStyle>
            <a:lvl1pPr marL="182880" indent="-182880">
              <a:buNone/>
              <a:defRPr sz="4000">
                <a:solidFill>
                  <a:schemeClr val="tx2">
                    <a:alpha val="80000"/>
                  </a:schemeClr>
                </a:solidFill>
                <a:latin typeface="+mj-lt"/>
              </a:defRPr>
            </a:lvl1pPr>
          </a:lstStyle>
          <a:p>
            <a:pPr lvl="0"/>
            <a:r>
              <a:rPr lang="en-US"/>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2"/>
                </a:solidFill>
              </a:defRPr>
            </a:lvl1pPr>
          </a:lstStyle>
          <a:p>
            <a:fld id="{D49EA2AE-D036-4E26-95AB-9605EDE53986}" type="datetime1">
              <a:rPr lang="en-US" smtClean="0"/>
              <a:t>12/11/2025</a:t>
            </a:fld>
            <a:endParaRPr lang="en-US"/>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207475CC-2E7D-619F-AFAD-0EB2BC1DFC40}"/>
              </a:ext>
            </a:extLst>
          </p:cNvPr>
          <p:cNvCxnSpPr>
            <a:cxnSpLocks/>
          </p:cNvCxnSpPr>
          <p:nvPr/>
        </p:nvCxnSpPr>
        <p:spPr>
          <a:xfrm flipH="1">
            <a:off x="0" y="5043721"/>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81F4D6-9057-EF87-48BE-0C6D4ADC8BC6}"/>
              </a:ext>
            </a:extLst>
          </p:cNvPr>
          <p:cNvCxnSpPr>
            <a:cxnSpLocks/>
          </p:cNvCxnSpPr>
          <p:nvPr/>
        </p:nvCxnSpPr>
        <p:spPr>
          <a:xfrm>
            <a:off x="10337077"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91658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3">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407D4A-1244-6A47-327B-CDB05AF70268}"/>
              </a:ext>
            </a:extLst>
          </p:cNvPr>
          <p:cNvSpPr/>
          <p:nvPr/>
        </p:nvSpPr>
        <p:spPr>
          <a:xfrm>
            <a:off x="0" y="0"/>
            <a:ext cx="12192000" cy="6858000"/>
          </a:xfrm>
          <a:prstGeom prst="rect">
            <a:avLst/>
          </a:prstGeom>
          <a:solidFill>
            <a:schemeClr val="accent3">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562100" y="5549186"/>
            <a:ext cx="7982709" cy="653184"/>
          </a:xfrm>
        </p:spPr>
        <p:txBody>
          <a:bodyPr anchor="ctr">
            <a:normAutofit/>
          </a:bodyPr>
          <a:lstStyle>
            <a:lvl1pPr>
              <a:lnSpc>
                <a:spcPct val="120000"/>
              </a:lnSpc>
              <a:defRPr sz="1800" b="1" cap="all" spc="100" baseline="0">
                <a:solidFill>
                  <a:schemeClr val="tx2"/>
                </a:solidFill>
                <a:latin typeface="+mn-lt"/>
              </a:defRPr>
            </a:lvl1pPr>
          </a:lstStyle>
          <a:p>
            <a:r>
              <a:rPr lang="en-US"/>
              <a:t>Quote Author</a:t>
            </a:r>
          </a:p>
        </p:txBody>
      </p:sp>
      <p:sp>
        <p:nvSpPr>
          <p:cNvPr id="10" name="Content Placeholder 9">
            <a:extLst>
              <a:ext uri="{FF2B5EF4-FFF2-40B4-BE49-F238E27FC236}">
                <a16:creationId xmlns:a16="http://schemas.microsoft.com/office/drawing/2014/main" id="{636EB602-83B2-B4EE-7805-FB94B7747666}"/>
              </a:ext>
            </a:extLst>
          </p:cNvPr>
          <p:cNvSpPr>
            <a:spLocks noGrp="1"/>
          </p:cNvSpPr>
          <p:nvPr>
            <p:ph sz="quarter" idx="14" hasCustomPrompt="1"/>
          </p:nvPr>
        </p:nvSpPr>
        <p:spPr>
          <a:xfrm>
            <a:off x="1562100" y="823913"/>
            <a:ext cx="7982712" cy="3614737"/>
          </a:xfrm>
        </p:spPr>
        <p:txBody>
          <a:bodyPr anchor="ctr">
            <a:normAutofit/>
          </a:bodyPr>
          <a:lstStyle>
            <a:lvl1pPr marL="182880" indent="-182880">
              <a:buNone/>
              <a:defRPr sz="3600">
                <a:solidFill>
                  <a:schemeClr val="tx2"/>
                </a:solidFill>
                <a:latin typeface="+mj-lt"/>
              </a:defRPr>
            </a:lvl1pPr>
          </a:lstStyle>
          <a:p>
            <a:pPr lvl="0"/>
            <a:r>
              <a:rPr lang="en-US"/>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2"/>
                </a:solidFill>
              </a:defRPr>
            </a:lvl1pPr>
          </a:lstStyle>
          <a:p>
            <a:fld id="{2D99B03C-9B9E-4B25-B0F1-2ABF7EE05CC0}" type="datetime1">
              <a:rPr lang="en-US" smtClean="0"/>
              <a:t>12/11/2025</a:t>
            </a:fld>
            <a:endParaRPr lang="en-US"/>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6" name="Straight Connector 5">
            <a:extLst>
              <a:ext uri="{FF2B5EF4-FFF2-40B4-BE49-F238E27FC236}">
                <a16:creationId xmlns:a16="http://schemas.microsoft.com/office/drawing/2014/main" id="{DBA83050-F737-4CAA-50C3-B1912F8DCD46}"/>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AC790E-B990-47FD-A7C4-38DEB7A38CA4}"/>
              </a:ext>
            </a:extLst>
          </p:cNvPr>
          <p:cNvCxnSpPr>
            <a:cxnSpLocks/>
          </p:cNvCxnSpPr>
          <p:nvPr/>
        </p:nvCxnSpPr>
        <p:spPr>
          <a:xfrm flipH="1">
            <a:off x="0" y="5043721"/>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CD9DAA-71D0-AF79-A512-7D264779C222}"/>
              </a:ext>
            </a:extLst>
          </p:cNvPr>
          <p:cNvCxnSpPr>
            <a:cxnSpLocks/>
          </p:cNvCxnSpPr>
          <p:nvPr/>
        </p:nvCxnSpPr>
        <p:spPr>
          <a:xfrm>
            <a:off x="10337077"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01058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4">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63E278-755B-41D3-7218-B797D9B5DF3C}"/>
              </a:ext>
            </a:extLst>
          </p:cNvPr>
          <p:cNvSpPr/>
          <p:nvPr/>
        </p:nvSpPr>
        <p:spPr>
          <a:xfrm>
            <a:off x="0" y="0"/>
            <a:ext cx="12192000" cy="6858000"/>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475488" y="4893472"/>
            <a:ext cx="8019287" cy="1205575"/>
          </a:xfrm>
        </p:spPr>
        <p:txBody>
          <a:bodyPr anchor="t">
            <a:normAutofit/>
          </a:bodyPr>
          <a:lstStyle>
            <a:lvl1pPr>
              <a:lnSpc>
                <a:spcPct val="120000"/>
              </a:lnSpc>
              <a:defRPr sz="1800" b="1" cap="all" spc="100" baseline="0">
                <a:solidFill>
                  <a:schemeClr val="tx2"/>
                </a:solidFill>
                <a:latin typeface="+mn-lt"/>
              </a:defRPr>
            </a:lvl1pPr>
          </a:lstStyle>
          <a:p>
            <a:r>
              <a:rPr lang="en-US"/>
              <a:t>Quote Author</a:t>
            </a:r>
          </a:p>
        </p:txBody>
      </p:sp>
      <p:sp>
        <p:nvSpPr>
          <p:cNvPr id="10" name="Content Placeholder 9">
            <a:extLst>
              <a:ext uri="{FF2B5EF4-FFF2-40B4-BE49-F238E27FC236}">
                <a16:creationId xmlns:a16="http://schemas.microsoft.com/office/drawing/2014/main" id="{636EB602-83B2-B4EE-7805-FB94B7747666}"/>
              </a:ext>
            </a:extLst>
          </p:cNvPr>
          <p:cNvSpPr>
            <a:spLocks noGrp="1"/>
          </p:cNvSpPr>
          <p:nvPr>
            <p:ph sz="quarter" idx="14" hasCustomPrompt="1"/>
          </p:nvPr>
        </p:nvSpPr>
        <p:spPr>
          <a:xfrm>
            <a:off x="475488" y="594360"/>
            <a:ext cx="8019288" cy="3236976"/>
          </a:xfrm>
        </p:spPr>
        <p:txBody>
          <a:bodyPr anchor="b">
            <a:normAutofit/>
          </a:bodyPr>
          <a:lstStyle>
            <a:lvl1pPr marL="182880" indent="-182880">
              <a:buNone/>
              <a:defRPr sz="3600">
                <a:latin typeface="+mj-lt"/>
              </a:defRPr>
            </a:lvl1pPr>
          </a:lstStyle>
          <a:p>
            <a:pPr lvl="0"/>
            <a:r>
              <a:rPr lang="en-US"/>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2"/>
                </a:solidFill>
              </a:defRPr>
            </a:lvl1pPr>
          </a:lstStyle>
          <a:p>
            <a:fld id="{A1B6A855-EE76-45C6-B820-67541FFB5E07}" type="datetime1">
              <a:rPr lang="en-US" smtClean="0"/>
              <a:t>12/11/2025</a:t>
            </a:fld>
            <a:endParaRPr lang="en-US"/>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8AA0B79A-2EB3-E6D5-B923-60D51965E7A7}"/>
              </a:ext>
            </a:extLst>
          </p:cNvPr>
          <p:cNvCxnSpPr>
            <a:cxnSpLocks/>
          </p:cNvCxnSpPr>
          <p:nvPr/>
        </p:nvCxnSpPr>
        <p:spPr>
          <a:xfrm flipH="1">
            <a:off x="0" y="436240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1507FC-FD8A-132E-6F82-1A96368D292F}"/>
              </a:ext>
            </a:extLst>
          </p:cNvPr>
          <p:cNvCxnSpPr>
            <a:cxnSpLocks/>
          </p:cNvCxnSpPr>
          <p:nvPr/>
        </p:nvCxnSpPr>
        <p:spPr>
          <a:xfrm>
            <a:off x="903719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78164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685800" y="5160261"/>
            <a:ext cx="10813067" cy="783835"/>
          </a:xfrm>
        </p:spPr>
        <p:txBody>
          <a:bodyPr vert="horz" lIns="91440" tIns="45720" rIns="91440" bIns="45720" rtlCol="0" anchor="b">
            <a:normAutofit/>
          </a:bodyPr>
          <a:lstStyle>
            <a:lvl1pPr>
              <a:defRPr lang="en-US" sz="3600" dirty="0">
                <a:solidFill>
                  <a:schemeClr val="tx2">
                    <a:alpha val="90000"/>
                  </a:schemeClr>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685800" y="5931483"/>
            <a:ext cx="10813067" cy="611557"/>
          </a:xfrm>
        </p:spPr>
        <p:txBody>
          <a:bodyPr vert="horz" lIns="91440" tIns="45720" rIns="91440" bIns="45720" rtlCol="0">
            <a:normAutofit/>
          </a:bodyPr>
          <a:lstStyle>
            <a:lvl1pPr marL="0" indent="0">
              <a:buNone/>
              <a:defRPr lang="en-US" dirty="0"/>
            </a:lvl1pPr>
          </a:lstStyle>
          <a:p>
            <a:pPr lvl="0"/>
            <a:r>
              <a:rPr lang="en-US"/>
              <a:t>Click to edit Master subtitle style</a:t>
            </a:r>
          </a:p>
        </p:txBody>
      </p:sp>
      <p:sp>
        <p:nvSpPr>
          <p:cNvPr id="16" name="Picture Placeholder 15">
            <a:extLst>
              <a:ext uri="{FF2B5EF4-FFF2-40B4-BE49-F238E27FC236}">
                <a16:creationId xmlns:a16="http://schemas.microsoft.com/office/drawing/2014/main" id="{569E8996-63F9-282F-EB89-823A9E405F96}"/>
              </a:ext>
            </a:extLst>
          </p:cNvPr>
          <p:cNvSpPr>
            <a:spLocks noGrp="1"/>
          </p:cNvSpPr>
          <p:nvPr>
            <p:ph type="pic" sz="quarter" idx="13" hasCustomPrompt="1"/>
          </p:nvPr>
        </p:nvSpPr>
        <p:spPr>
          <a:xfrm>
            <a:off x="462974" y="0"/>
            <a:ext cx="11268845" cy="5019190"/>
          </a:xfrm>
          <a:blipFill dpi="0" rotWithShape="1">
            <a:blip r:embed="rId2">
              <a:alphaModFix amt="80000"/>
            </a:blip>
            <a:srcRect/>
            <a:stretch>
              <a:fillRect/>
            </a:stretch>
          </a:blipFill>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a:xfrm>
            <a:off x="685800" y="6445997"/>
            <a:ext cx="3949302"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solidFill>
              </a:defRPr>
            </a:lvl1pPr>
          </a:lstStyle>
          <a:p>
            <a:fld id="{AB6383D2-C802-4DD2-AEDD-7474238763C3}" type="datetime1">
              <a:rPr lang="en-US" smtClean="0"/>
              <a:t>12/11/2025</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FFFC4771-5A22-2E68-AB04-0949D0A15B66}"/>
              </a:ext>
            </a:extLst>
          </p:cNvPr>
          <p:cNvCxnSpPr>
            <a:cxnSpLocks/>
          </p:cNvCxnSpPr>
          <p:nvPr/>
        </p:nvCxnSpPr>
        <p:spPr>
          <a:xfrm flipH="1">
            <a:off x="0" y="5019261"/>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A95C5A-6D75-9E1D-C459-7F2022E84F55}"/>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ED5AC1-9F96-A868-7F45-523BF1A45E7C}"/>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88542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27BF6-CDFA-AAF4-F7FD-F4F8D06FF275}"/>
              </a:ext>
            </a:extLst>
          </p:cNvPr>
          <p:cNvSpPr>
            <a:spLocks noGrp="1"/>
          </p:cNvSpPr>
          <p:nvPr>
            <p:ph type="title"/>
          </p:nvPr>
        </p:nvSpPr>
        <p:spPr>
          <a:xfrm>
            <a:off x="457200" y="275309"/>
            <a:ext cx="11277600" cy="914400"/>
          </a:xfrm>
        </p:spPr>
        <p:txBody>
          <a:bodyPr anchor="ct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6EAB1904-05A3-AF54-90B7-8B4E5E9BFC62}"/>
              </a:ext>
            </a:extLst>
          </p:cNvPr>
          <p:cNvSpPr>
            <a:spLocks noGrp="1"/>
          </p:cNvSpPr>
          <p:nvPr>
            <p:ph sz="quarter" idx="15"/>
          </p:nvPr>
        </p:nvSpPr>
        <p:spPr>
          <a:xfrm>
            <a:off x="455613" y="1677988"/>
            <a:ext cx="5181600"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0D15555F-2C1E-04D7-CE37-D06ABFB5685F}"/>
              </a:ext>
            </a:extLst>
          </p:cNvPr>
          <p:cNvSpPr>
            <a:spLocks noGrp="1"/>
          </p:cNvSpPr>
          <p:nvPr>
            <p:ph sz="quarter" idx="16"/>
          </p:nvPr>
        </p:nvSpPr>
        <p:spPr>
          <a:xfrm>
            <a:off x="6553200" y="1677988"/>
            <a:ext cx="5180013" cy="4498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B108197-F703-726D-4372-C7520052DC70}"/>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F85FAA39-5E1E-3A94-5A04-C36BA19E34ED}"/>
              </a:ext>
            </a:extLst>
          </p:cNvPr>
          <p:cNvSpPr>
            <a:spLocks noGrp="1"/>
          </p:cNvSpPr>
          <p:nvPr>
            <p:ph type="dt" sz="half" idx="10"/>
          </p:nvPr>
        </p:nvSpPr>
        <p:spPr/>
        <p:txBody>
          <a:bodyPr/>
          <a:lstStyle/>
          <a:p>
            <a:fld id="{B20F022F-161E-41B9-A1BC-CC85E43B1AF4}" type="datetime1">
              <a:rPr lang="en-US" smtClean="0"/>
              <a:t>12/11/2025</a:t>
            </a:fld>
            <a:endParaRPr lang="en-US"/>
          </a:p>
        </p:txBody>
      </p:sp>
      <p:sp>
        <p:nvSpPr>
          <p:cNvPr id="7" name="Slide Number Placeholder 6">
            <a:extLst>
              <a:ext uri="{FF2B5EF4-FFF2-40B4-BE49-F238E27FC236}">
                <a16:creationId xmlns:a16="http://schemas.microsoft.com/office/drawing/2014/main" id="{ACE80595-19B6-01B9-FCF5-F94B0C1BBAA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9" name="Straight Connector 8">
            <a:extLst>
              <a:ext uri="{FF2B5EF4-FFF2-40B4-BE49-F238E27FC236}">
                <a16:creationId xmlns:a16="http://schemas.microsoft.com/office/drawing/2014/main" id="{52C5098A-8A29-951C-ABCF-B4C329C3A94F}"/>
              </a:ext>
            </a:extLst>
          </p:cNvPr>
          <p:cNvCxnSpPr>
            <a:cxnSpLocks/>
          </p:cNvCxnSpPr>
          <p:nvPr/>
        </p:nvCxnSpPr>
        <p:spPr>
          <a:xfrm>
            <a:off x="6096000" y="1362719"/>
            <a:ext cx="0" cy="5490348"/>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4A1D01-2B46-73F0-8DC7-926AA95F7DFC}"/>
              </a:ext>
            </a:extLst>
          </p:cNvPr>
          <p:cNvCxnSpPr>
            <a:cxnSpLocks/>
          </p:cNvCxnSpPr>
          <p:nvPr/>
        </p:nvCxnSpPr>
        <p:spPr>
          <a:xfrm flipH="1">
            <a:off x="0" y="1362719"/>
            <a:ext cx="12200040" cy="0"/>
          </a:xfrm>
          <a:prstGeom prst="line">
            <a:avLst/>
          </a:prstGeom>
          <a:ln w="9525">
            <a:solidFill>
              <a:srgbClr val="616867">
                <a:alpha val="4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233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27A1-B3E2-4312-9475-76586DB132FF}"/>
              </a:ext>
            </a:extLst>
          </p:cNvPr>
          <p:cNvSpPr>
            <a:spLocks noGrp="1"/>
          </p:cNvSpPr>
          <p:nvPr>
            <p:ph type="title"/>
          </p:nvPr>
        </p:nvSpPr>
        <p:spPr>
          <a:xfrm>
            <a:off x="457199" y="276838"/>
            <a:ext cx="11274552" cy="914400"/>
          </a:xfrm>
        </p:spPr>
        <p:txBody>
          <a:bodyPr vert="horz" lIns="91440" tIns="45720" rIns="91440" bIns="45720" rtlCol="0" anchor="ctr">
            <a:normAutofit/>
          </a:bodyPr>
          <a:lstStyle>
            <a:lvl1pPr>
              <a:defRPr lang="en-US" dirty="0"/>
            </a:lvl1pPr>
          </a:lstStyle>
          <a:p>
            <a:pPr lvl="0"/>
            <a:r>
              <a:rPr lang="en-US"/>
              <a:t>Click to edit Master title style</a:t>
            </a:r>
          </a:p>
        </p:txBody>
      </p:sp>
      <p:sp>
        <p:nvSpPr>
          <p:cNvPr id="3" name="Text Placeholder 2">
            <a:extLst>
              <a:ext uri="{FF2B5EF4-FFF2-40B4-BE49-F238E27FC236}">
                <a16:creationId xmlns:a16="http://schemas.microsoft.com/office/drawing/2014/main" id="{25FD6984-5D8F-6F35-3DC2-352D46E75874}"/>
              </a:ext>
            </a:extLst>
          </p:cNvPr>
          <p:cNvSpPr>
            <a:spLocks noGrp="1"/>
          </p:cNvSpPr>
          <p:nvPr>
            <p:ph type="body" idx="1"/>
          </p:nvPr>
        </p:nvSpPr>
        <p:spPr>
          <a:xfrm>
            <a:off x="457199" y="1475623"/>
            <a:ext cx="5184648" cy="676690"/>
          </a:xfrm>
        </p:spPr>
        <p:txBody>
          <a:bodyPr anchor="ctr">
            <a:normAutofit/>
          </a:bodyPr>
          <a:lstStyle>
            <a:lvl1pPr marL="0" indent="0">
              <a:buNone/>
              <a:defRPr sz="1800" b="0" cap="all" spc="16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CD5136-48A0-D788-8CE2-627309A00EC8}"/>
              </a:ext>
            </a:extLst>
          </p:cNvPr>
          <p:cNvSpPr>
            <a:spLocks noGrp="1"/>
          </p:cNvSpPr>
          <p:nvPr>
            <p:ph sz="quarter" idx="15"/>
          </p:nvPr>
        </p:nvSpPr>
        <p:spPr>
          <a:xfrm>
            <a:off x="457200" y="2522538"/>
            <a:ext cx="5178425" cy="380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07CEA6-7FDB-2A72-485B-D38A79C1826D}"/>
              </a:ext>
            </a:extLst>
          </p:cNvPr>
          <p:cNvSpPr>
            <a:spLocks noGrp="1"/>
          </p:cNvSpPr>
          <p:nvPr>
            <p:ph type="body" sz="quarter" idx="3"/>
          </p:nvPr>
        </p:nvSpPr>
        <p:spPr>
          <a:xfrm>
            <a:off x="6556248" y="1475622"/>
            <a:ext cx="5184648" cy="676690"/>
          </a:xfrm>
        </p:spPr>
        <p:txBody>
          <a:bodyPr anchor="ctr">
            <a:normAutofit/>
          </a:bodyPr>
          <a:lstStyle>
            <a:lvl1pPr marL="0" indent="0">
              <a:buNone/>
              <a:defRPr sz="1800" b="0" cap="all" spc="16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13">
            <a:extLst>
              <a:ext uri="{FF2B5EF4-FFF2-40B4-BE49-F238E27FC236}">
                <a16:creationId xmlns:a16="http://schemas.microsoft.com/office/drawing/2014/main" id="{FC4D723F-4492-3B3B-CE74-0959714EEB14}"/>
              </a:ext>
            </a:extLst>
          </p:cNvPr>
          <p:cNvSpPr>
            <a:spLocks noGrp="1"/>
          </p:cNvSpPr>
          <p:nvPr>
            <p:ph sz="quarter" idx="16"/>
          </p:nvPr>
        </p:nvSpPr>
        <p:spPr>
          <a:xfrm>
            <a:off x="6556375" y="2522538"/>
            <a:ext cx="5175249" cy="380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3FA108E0-63AE-4B5C-404F-AD0FEC4AB8B8}"/>
              </a:ext>
            </a:extLst>
          </p:cNvPr>
          <p:cNvSpPr>
            <a:spLocks noGrp="1"/>
          </p:cNvSpPr>
          <p:nvPr>
            <p:ph type="ftr" sz="quarter" idx="11"/>
          </p:nvPr>
        </p:nvSpPr>
        <p:spPr/>
        <p:txBody>
          <a:bodyPr/>
          <a:lstStyle/>
          <a:p>
            <a:r>
              <a:rPr lang="en-US"/>
              <a:t>Sample Footer Text</a:t>
            </a:r>
          </a:p>
        </p:txBody>
      </p:sp>
      <p:sp>
        <p:nvSpPr>
          <p:cNvPr id="10" name="Date Placeholder 9">
            <a:extLst>
              <a:ext uri="{FF2B5EF4-FFF2-40B4-BE49-F238E27FC236}">
                <a16:creationId xmlns:a16="http://schemas.microsoft.com/office/drawing/2014/main" id="{42E2EB77-3CF8-CDC9-D0D4-1AC07FC535D4}"/>
              </a:ext>
            </a:extLst>
          </p:cNvPr>
          <p:cNvSpPr>
            <a:spLocks noGrp="1"/>
          </p:cNvSpPr>
          <p:nvPr>
            <p:ph type="dt" sz="half" idx="10"/>
          </p:nvPr>
        </p:nvSpPr>
        <p:spPr/>
        <p:txBody>
          <a:bodyPr/>
          <a:lstStyle/>
          <a:p>
            <a:fld id="{6BC8F49A-9797-4EFB-8F78-023201B418DD}" type="datetime1">
              <a:rPr lang="en-US" smtClean="0"/>
              <a:t>12/11/2025</a:t>
            </a:fld>
            <a:endParaRPr lang="en-US"/>
          </a:p>
        </p:txBody>
      </p:sp>
      <p:sp>
        <p:nvSpPr>
          <p:cNvPr id="15" name="Slide Number Placeholder 14">
            <a:extLst>
              <a:ext uri="{FF2B5EF4-FFF2-40B4-BE49-F238E27FC236}">
                <a16:creationId xmlns:a16="http://schemas.microsoft.com/office/drawing/2014/main" id="{6918C09E-FCA3-F1F6-7408-40D98FCEA9FD}"/>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354F547E-1AC1-2FFD-3E17-DC3F25B07823}"/>
              </a:ext>
            </a:extLst>
          </p:cNvPr>
          <p:cNvCxnSpPr>
            <a:cxnSpLocks/>
          </p:cNvCxnSpPr>
          <p:nvPr/>
        </p:nvCxnSpPr>
        <p:spPr>
          <a:xfrm>
            <a:off x="6096000" y="1362719"/>
            <a:ext cx="0" cy="5490348"/>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695E25D-D4B1-2002-F8AB-8B987C1683D9}"/>
              </a:ext>
            </a:extLst>
          </p:cNvPr>
          <p:cNvCxnSpPr>
            <a:cxnSpLocks/>
          </p:cNvCxnSpPr>
          <p:nvPr/>
        </p:nvCxnSpPr>
        <p:spPr>
          <a:xfrm flipH="1">
            <a:off x="0" y="2268129"/>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35EA16-C700-BA75-F075-2E4BC3EAFBE2}"/>
              </a:ext>
            </a:extLst>
          </p:cNvPr>
          <p:cNvCxnSpPr>
            <a:cxnSpLocks/>
          </p:cNvCxnSpPr>
          <p:nvPr/>
        </p:nvCxnSpPr>
        <p:spPr>
          <a:xfrm flipH="1">
            <a:off x="0" y="1362719"/>
            <a:ext cx="12200040" cy="0"/>
          </a:xfrm>
          <a:prstGeom prst="line">
            <a:avLst/>
          </a:prstGeom>
          <a:ln w="9525">
            <a:solidFill>
              <a:srgbClr val="616867">
                <a:alpha val="4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8154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552C1-DD73-A90F-46E0-33A4D558013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38F8C10-87B8-01D2-2FEE-DAC41B9CF7CE}"/>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225E57E-7F73-3825-2158-80859BAD43A4}"/>
              </a:ext>
            </a:extLst>
          </p:cNvPr>
          <p:cNvSpPr>
            <a:spLocks noGrp="1"/>
          </p:cNvSpPr>
          <p:nvPr>
            <p:ph type="dt" sz="half" idx="10"/>
          </p:nvPr>
        </p:nvSpPr>
        <p:spPr/>
        <p:txBody>
          <a:bodyPr/>
          <a:lstStyle/>
          <a:p>
            <a:fld id="{F1E57D35-FD3E-408B-A06E-7ED09E94C083}" type="datetime1">
              <a:rPr lang="en-US" smtClean="0"/>
              <a:t>12/11/2025</a:t>
            </a:fld>
            <a:endParaRPr lang="en-US"/>
          </a:p>
        </p:txBody>
      </p:sp>
      <p:sp>
        <p:nvSpPr>
          <p:cNvPr id="5" name="Slide Number Placeholder 4">
            <a:extLst>
              <a:ext uri="{FF2B5EF4-FFF2-40B4-BE49-F238E27FC236}">
                <a16:creationId xmlns:a16="http://schemas.microsoft.com/office/drawing/2014/main" id="{27A634BF-792D-AC8C-B0E0-492263401E1B}"/>
              </a:ext>
            </a:extLst>
          </p:cNvPr>
          <p:cNvSpPr>
            <a:spLocks noGrp="1"/>
          </p:cNvSpPr>
          <p:nvPr>
            <p:ph type="sldNum" sz="quarter" idx="12"/>
          </p:nvPr>
        </p:nvSpPr>
        <p:spPr/>
        <p:txBody>
          <a:bodyPr/>
          <a:lstStyle/>
          <a:p>
            <a:fld id="{DDF60B60-82CA-4BB9-BA6E-A62FADF2374B}" type="slidenum">
              <a:rPr lang="en-US" smtClean="0"/>
              <a:t>‹#›</a:t>
            </a:fld>
            <a:endParaRPr lang="en-US"/>
          </a:p>
        </p:txBody>
      </p:sp>
    </p:spTree>
    <p:extLst>
      <p:ext uri="{BB962C8B-B14F-4D97-AF65-F5344CB8AC3E}">
        <p14:creationId xmlns:p14="http://schemas.microsoft.com/office/powerpoint/2010/main" val="26453765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151370D-0A93-44DD-E049-EF3265B73F77}"/>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6FF00A2-5853-30A7-62F5-7C7CB5A22191}"/>
              </a:ext>
            </a:extLst>
          </p:cNvPr>
          <p:cNvSpPr>
            <a:spLocks noGrp="1"/>
          </p:cNvSpPr>
          <p:nvPr>
            <p:ph type="dt" sz="half" idx="10"/>
          </p:nvPr>
        </p:nvSpPr>
        <p:spPr/>
        <p:txBody>
          <a:bodyPr/>
          <a:lstStyle/>
          <a:p>
            <a:fld id="{8334BC47-E75B-4512-AE58-14F5144E068D}" type="datetime1">
              <a:rPr lang="en-US" smtClean="0"/>
              <a:t>12/11/2025</a:t>
            </a:fld>
            <a:endParaRPr lang="en-US"/>
          </a:p>
        </p:txBody>
      </p:sp>
      <p:sp>
        <p:nvSpPr>
          <p:cNvPr id="4" name="Slide Number Placeholder 3">
            <a:extLst>
              <a:ext uri="{FF2B5EF4-FFF2-40B4-BE49-F238E27FC236}">
                <a16:creationId xmlns:a16="http://schemas.microsoft.com/office/drawing/2014/main" id="{ED3E97DA-A7DF-E3FF-8937-F6A36D17F59B}"/>
              </a:ext>
            </a:extLst>
          </p:cNvPr>
          <p:cNvSpPr>
            <a:spLocks noGrp="1"/>
          </p:cNvSpPr>
          <p:nvPr>
            <p:ph type="sldNum" sz="quarter" idx="12"/>
          </p:nvPr>
        </p:nvSpPr>
        <p:spPr/>
        <p:txBody>
          <a:bodyPr/>
          <a:lstStyle/>
          <a:p>
            <a:fld id="{DDF60B60-82CA-4BB9-BA6E-A62FADF2374B}" type="slidenum">
              <a:rPr lang="en-US" smtClean="0"/>
              <a:t>‹#›</a:t>
            </a:fld>
            <a:endParaRPr lang="en-US"/>
          </a:p>
        </p:txBody>
      </p:sp>
    </p:spTree>
    <p:extLst>
      <p:ext uri="{BB962C8B-B14F-4D97-AF65-F5344CB8AC3E}">
        <p14:creationId xmlns:p14="http://schemas.microsoft.com/office/powerpoint/2010/main" val="8160835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B5AB-0FA3-E8AE-A6A1-C03EE2DDAC1C}"/>
              </a:ext>
            </a:extLst>
          </p:cNvPr>
          <p:cNvSpPr>
            <a:spLocks noGrp="1"/>
          </p:cNvSpPr>
          <p:nvPr>
            <p:ph type="title"/>
          </p:nvPr>
        </p:nvSpPr>
        <p:spPr>
          <a:xfrm>
            <a:off x="457200" y="457200"/>
            <a:ext cx="3840480" cy="1600200"/>
          </a:xfrm>
        </p:spPr>
        <p:txBody>
          <a:bodyPr anchor="t"/>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407D3D71-61A7-7BE9-20ED-B5AF76B017E2}"/>
              </a:ext>
            </a:extLst>
          </p:cNvPr>
          <p:cNvSpPr>
            <a:spLocks noGrp="1"/>
          </p:cNvSpPr>
          <p:nvPr>
            <p:ph type="body" sz="half" idx="2"/>
          </p:nvPr>
        </p:nvSpPr>
        <p:spPr>
          <a:xfrm>
            <a:off x="457200" y="2057400"/>
            <a:ext cx="3840480" cy="397925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94D1ED4A-75CE-22B6-973F-969688C90EC1}"/>
              </a:ext>
            </a:extLst>
          </p:cNvPr>
          <p:cNvSpPr>
            <a:spLocks noGrp="1"/>
          </p:cNvSpPr>
          <p:nvPr>
            <p:ph idx="1"/>
          </p:nvPr>
        </p:nvSpPr>
        <p:spPr>
          <a:xfrm>
            <a:off x="5183187" y="457201"/>
            <a:ext cx="6551601" cy="5579457"/>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BDB4269-D6C6-3706-6E34-9B96440E4C79}"/>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5" name="Date Placeholder 4">
            <a:extLst>
              <a:ext uri="{FF2B5EF4-FFF2-40B4-BE49-F238E27FC236}">
                <a16:creationId xmlns:a16="http://schemas.microsoft.com/office/drawing/2014/main" id="{8525825D-6882-CF7E-DED2-796EB50E5624}"/>
              </a:ext>
            </a:extLst>
          </p:cNvPr>
          <p:cNvSpPr>
            <a:spLocks noGrp="1"/>
          </p:cNvSpPr>
          <p:nvPr>
            <p:ph type="dt" sz="half" idx="10"/>
          </p:nvPr>
        </p:nvSpPr>
        <p:spPr/>
        <p:txBody>
          <a:bodyPr/>
          <a:lstStyle/>
          <a:p>
            <a:fld id="{63E7E953-C3C8-4A4B-8817-BB1E8DE8DAD2}" type="datetime1">
              <a:rPr lang="en-US" smtClean="0"/>
              <a:t>12/11/2025</a:t>
            </a:fld>
            <a:endParaRPr lang="en-US"/>
          </a:p>
        </p:txBody>
      </p:sp>
      <p:sp>
        <p:nvSpPr>
          <p:cNvPr id="7" name="Slide Number Placeholder 6">
            <a:extLst>
              <a:ext uri="{FF2B5EF4-FFF2-40B4-BE49-F238E27FC236}">
                <a16:creationId xmlns:a16="http://schemas.microsoft.com/office/drawing/2014/main" id="{9E661EE4-2972-F8D1-E2C0-577A67DEC944}"/>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8" name="Straight Connector 7">
            <a:extLst>
              <a:ext uri="{FF2B5EF4-FFF2-40B4-BE49-F238E27FC236}">
                <a16:creationId xmlns:a16="http://schemas.microsoft.com/office/drawing/2014/main" id="{1A5F8204-04DE-BDF1-25A8-C8850EC04A7C}"/>
              </a:ext>
            </a:extLst>
          </p:cNvPr>
          <p:cNvCxnSpPr>
            <a:cxnSpLocks/>
          </p:cNvCxnSpPr>
          <p:nvPr/>
        </p:nvCxnSpPr>
        <p:spPr>
          <a:xfrm>
            <a:off x="464346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0CCA0B-4B85-D092-C9D6-7644345E4BFB}"/>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164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64BF-25B8-DF5F-78A5-EF299DBC0FE5}"/>
              </a:ext>
            </a:extLst>
          </p:cNvPr>
          <p:cNvSpPr>
            <a:spLocks noGrp="1"/>
          </p:cNvSpPr>
          <p:nvPr>
            <p:ph type="title"/>
          </p:nvPr>
        </p:nvSpPr>
        <p:spPr>
          <a:xfrm>
            <a:off x="457200" y="457200"/>
            <a:ext cx="3840480" cy="1600200"/>
          </a:xfrm>
        </p:spPr>
        <p:txBody>
          <a:bodyPr anchor="t"/>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3EB6BD76-5832-C2AF-7743-B7CB3A9FD207}"/>
              </a:ext>
            </a:extLst>
          </p:cNvPr>
          <p:cNvSpPr>
            <a:spLocks noGrp="1"/>
          </p:cNvSpPr>
          <p:nvPr>
            <p:ph type="body" sz="half" idx="2"/>
          </p:nvPr>
        </p:nvSpPr>
        <p:spPr>
          <a:xfrm>
            <a:off x="457200" y="2073584"/>
            <a:ext cx="3840480" cy="3880736"/>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3F01BD91-BD6E-DEBA-3699-22D6D0CCE7F1}"/>
              </a:ext>
            </a:extLst>
          </p:cNvPr>
          <p:cNvSpPr>
            <a:spLocks noGrp="1"/>
          </p:cNvSpPr>
          <p:nvPr>
            <p:ph type="pic" idx="1" hasCustomPrompt="1"/>
          </p:nvPr>
        </p:nvSpPr>
        <p:spPr>
          <a:xfrm>
            <a:off x="5183188" y="542165"/>
            <a:ext cx="6466646" cy="5313731"/>
          </a:xfrm>
          <a:blipFill dpi="0" rotWithShape="1">
            <a:blip r:embed="rId2">
              <a:alphaModFix amt="8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6" name="Footer Placeholder 5">
            <a:extLst>
              <a:ext uri="{FF2B5EF4-FFF2-40B4-BE49-F238E27FC236}">
                <a16:creationId xmlns:a16="http://schemas.microsoft.com/office/drawing/2014/main" id="{5BC7AD9D-75CD-C3FA-F88F-4D8A87B72273}"/>
              </a:ext>
            </a:extLst>
          </p:cNvPr>
          <p:cNvSpPr>
            <a:spLocks noGrp="1"/>
          </p:cNvSpPr>
          <p:nvPr>
            <p:ph type="ftr" sz="quarter" idx="11"/>
          </p:nvPr>
        </p:nvSpPr>
        <p:spPr>
          <a:xfrm>
            <a:off x="457200" y="6445997"/>
            <a:ext cx="3949302" cy="365125"/>
          </a:xfrm>
        </p:spPr>
        <p:txBody>
          <a:bodyPr/>
          <a:lstStyle/>
          <a:p>
            <a:r>
              <a:rPr lang="en-US"/>
              <a:t>Sample Footer Text</a:t>
            </a:r>
          </a:p>
        </p:txBody>
      </p:sp>
      <p:sp>
        <p:nvSpPr>
          <p:cNvPr id="5" name="Date Placeholder 4">
            <a:extLst>
              <a:ext uri="{FF2B5EF4-FFF2-40B4-BE49-F238E27FC236}">
                <a16:creationId xmlns:a16="http://schemas.microsoft.com/office/drawing/2014/main" id="{F47D41FD-57A5-7CC9-58D3-3ACA20265E6C}"/>
              </a:ext>
            </a:extLst>
          </p:cNvPr>
          <p:cNvSpPr>
            <a:spLocks noGrp="1"/>
          </p:cNvSpPr>
          <p:nvPr>
            <p:ph type="dt" sz="half" idx="10"/>
          </p:nvPr>
        </p:nvSpPr>
        <p:spPr/>
        <p:txBody>
          <a:bodyPr/>
          <a:lstStyle/>
          <a:p>
            <a:fld id="{CF4969BF-940B-4FBC-8397-235C5A271474}" type="datetime1">
              <a:rPr lang="en-US" smtClean="0"/>
              <a:t>12/11/2025</a:t>
            </a:fld>
            <a:endParaRPr lang="en-US"/>
          </a:p>
        </p:txBody>
      </p:sp>
      <p:sp>
        <p:nvSpPr>
          <p:cNvPr id="7" name="Slide Number Placeholder 6">
            <a:extLst>
              <a:ext uri="{FF2B5EF4-FFF2-40B4-BE49-F238E27FC236}">
                <a16:creationId xmlns:a16="http://schemas.microsoft.com/office/drawing/2014/main" id="{6EACC530-F0C1-526A-3F3A-EA8A7A29A70E}"/>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9" name="Straight Connector 8">
            <a:extLst>
              <a:ext uri="{FF2B5EF4-FFF2-40B4-BE49-F238E27FC236}">
                <a16:creationId xmlns:a16="http://schemas.microsoft.com/office/drawing/2014/main" id="{09332F2A-AF1E-7A2E-F872-24CEC59A2C2B}"/>
              </a:ext>
            </a:extLst>
          </p:cNvPr>
          <p:cNvCxnSpPr>
            <a:cxnSpLocks/>
          </p:cNvCxnSpPr>
          <p:nvPr/>
        </p:nvCxnSpPr>
        <p:spPr>
          <a:xfrm>
            <a:off x="464346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41477D-FCE4-BE8D-ED72-1A4C8D664981}"/>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4095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319627-2791-E32D-91B0-857B27F822FB}"/>
              </a:ext>
            </a:extLst>
          </p:cNvPr>
          <p:cNvSpPr/>
          <p:nvPr/>
        </p:nvSpPr>
        <p:spPr>
          <a:xfrm>
            <a:off x="0" y="0"/>
            <a:ext cx="12192000"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1034473"/>
            <a:ext cx="11122508" cy="1993399"/>
          </a:xfrm>
        </p:spPr>
        <p:txBody>
          <a:bodyPr anchor="b">
            <a:normAutofit/>
          </a:bodyPr>
          <a:lstStyle>
            <a:lvl1pPr>
              <a:defRPr sz="6000" cap="all" baseline="0">
                <a:solidFill>
                  <a:schemeClr val="accent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57199" y="3528206"/>
            <a:ext cx="11122509" cy="2754253"/>
          </a:xfrm>
        </p:spPr>
        <p:txBody>
          <a:bodyPr vert="horz" lIns="91440" tIns="45720" rIns="91440" bIns="45720" rtlCol="0">
            <a:normAutofit/>
          </a:bodyPr>
          <a:lstStyle>
            <a:lvl1pPr marL="0" indent="0">
              <a:buNone/>
              <a:defRPr lang="en-US" dirty="0">
                <a:solidFill>
                  <a:schemeClr val="tx2"/>
                </a:solidFill>
              </a:defRPr>
            </a:lvl1pPr>
            <a:lvl2pPr marL="228600" indent="0">
              <a:buNone/>
              <a:defRPr lang="en-US" dirty="0">
                <a:solidFill>
                  <a:schemeClr val="tx2"/>
                </a:solidFill>
              </a:defRPr>
            </a:lvl2pPr>
            <a:lvl3pPr marL="457200" indent="0">
              <a:buNone/>
              <a:defRPr lang="en-US" dirty="0">
                <a:solidFill>
                  <a:schemeClr val="tx2"/>
                </a:solidFill>
              </a:defRPr>
            </a:lvl3pPr>
            <a:lvl4pPr marL="685800" indent="0">
              <a:buNone/>
              <a:defRPr lang="en-US" dirty="0">
                <a:solidFill>
                  <a:schemeClr val="tx2"/>
                </a:solidFill>
              </a:defRPr>
            </a:lvl4pPr>
            <a:lvl5pPr marL="914400" indent="0">
              <a:buNone/>
              <a:defRPr lang="en-US" dirty="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2"/>
                </a:solidFill>
              </a:defRPr>
            </a:lvl1pPr>
          </a:lstStyle>
          <a:p>
            <a:fld id="{1DBA68D7-9D7C-42B8-BD6B-A4B9C6BE522F}" type="datetime1">
              <a:rPr lang="en-US" smtClean="0"/>
              <a:t>12/11/2025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11" name="Straight Connector 10">
            <a:extLst>
              <a:ext uri="{FF2B5EF4-FFF2-40B4-BE49-F238E27FC236}">
                <a16:creationId xmlns:a16="http://schemas.microsoft.com/office/drawing/2014/main" id="{E2128EF9-7F8A-2F1B-41F7-2CA02A35CCA7}"/>
              </a:ext>
            </a:extLst>
          </p:cNvPr>
          <p:cNvCxnSpPr>
            <a:cxnSpLocks/>
          </p:cNvCxnSpPr>
          <p:nvPr/>
        </p:nvCxnSpPr>
        <p:spPr>
          <a:xfrm flipH="1">
            <a:off x="0" y="3191402"/>
            <a:ext cx="12192000" cy="0"/>
          </a:xfrm>
          <a:prstGeom prst="line">
            <a:avLst/>
          </a:prstGeom>
          <a:ln w="12700">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47760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Conclusion 2">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D7571-736E-B4CB-34E0-C8B31B5A98C2}"/>
              </a:ext>
            </a:extLst>
          </p:cNvPr>
          <p:cNvSpPr/>
          <p:nvPr/>
        </p:nvSpPr>
        <p:spPr>
          <a:xfrm>
            <a:off x="0" y="0"/>
            <a:ext cx="12192000"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1034473"/>
            <a:ext cx="6768193" cy="1993399"/>
          </a:xfrm>
        </p:spPr>
        <p:txBody>
          <a:bodyPr anchor="b">
            <a:normAutofit/>
          </a:bodyPr>
          <a:lstStyle>
            <a:lvl1pPr>
              <a:defRPr sz="6000" cap="all" baseline="0">
                <a:solidFill>
                  <a:schemeClr val="accent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57200" y="3528206"/>
            <a:ext cx="6768193" cy="1794899"/>
          </a:xfrm>
        </p:spPr>
        <p:txBody>
          <a:bodyPr vert="horz" lIns="91440" tIns="45720" rIns="91440" bIns="45720" rtlCol="0">
            <a:normAutofit/>
          </a:bodyPr>
          <a:lstStyle>
            <a:lvl1pPr marL="0" indent="0">
              <a:buNone/>
              <a:defRPr lang="en-US" dirty="0">
                <a:solidFill>
                  <a:schemeClr val="tx2"/>
                </a:solidFill>
              </a:defRPr>
            </a:lvl1pPr>
            <a:lvl2pPr marL="228600" indent="0">
              <a:buNone/>
              <a:defRPr lang="en-US" dirty="0">
                <a:solidFill>
                  <a:schemeClr val="tx2"/>
                </a:solidFill>
              </a:defRPr>
            </a:lvl2pPr>
            <a:lvl3pPr marL="457200" indent="0">
              <a:buNone/>
              <a:defRPr lang="en-US" dirty="0">
                <a:solidFill>
                  <a:schemeClr val="tx2"/>
                </a:solidFill>
              </a:defRPr>
            </a:lvl3pPr>
            <a:lvl4pPr marL="685800" indent="0">
              <a:buNone/>
              <a:defRPr lang="en-US" dirty="0">
                <a:solidFill>
                  <a:schemeClr val="tx2"/>
                </a:solidFill>
              </a:defRPr>
            </a:lvl4pPr>
            <a:lvl5pPr marL="914400" indent="0">
              <a:buNone/>
              <a:defRPr lang="en-US" dirty="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2"/>
                </a:solidFill>
              </a:defRPr>
            </a:lvl1pPr>
          </a:lstStyle>
          <a:p>
            <a:fld id="{1F39104F-A6E3-4FB2-902A-A12FD9746726}" type="datetime1">
              <a:rPr lang="en-US" smtClean="0"/>
              <a:t>12/11/2025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11" name="Straight Connector 10">
            <a:extLst>
              <a:ext uri="{FF2B5EF4-FFF2-40B4-BE49-F238E27FC236}">
                <a16:creationId xmlns:a16="http://schemas.microsoft.com/office/drawing/2014/main" id="{E2128EF9-7F8A-2F1B-41F7-2CA02A35CCA7}"/>
              </a:ext>
            </a:extLst>
          </p:cNvPr>
          <p:cNvCxnSpPr>
            <a:cxnSpLocks/>
          </p:cNvCxnSpPr>
          <p:nvPr/>
        </p:nvCxnSpPr>
        <p:spPr>
          <a:xfrm flipH="1">
            <a:off x="0" y="3191402"/>
            <a:ext cx="12192000" cy="0"/>
          </a:xfrm>
          <a:prstGeom prst="line">
            <a:avLst/>
          </a:prstGeom>
          <a:ln w="12700">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08921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2096430" y="1226087"/>
            <a:ext cx="7961965" cy="3290611"/>
          </a:xfrm>
        </p:spPr>
        <p:txBody>
          <a:bodyPr anchor="ctr">
            <a:normAutofit/>
          </a:bodyPr>
          <a:lstStyle>
            <a:lvl1pPr algn="ctr">
              <a:defRPr sz="4800">
                <a:solidFill>
                  <a:schemeClr val="tx2">
                    <a:alpha val="9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2676941" y="5812260"/>
            <a:ext cx="6838118" cy="702946"/>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a:xfrm>
            <a:off x="640080" y="6445997"/>
            <a:ext cx="3777327"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solidFill>
              </a:defRPr>
            </a:lvl1pPr>
          </a:lstStyle>
          <a:p>
            <a:fld id="{8A278C13-F8B8-4237-9811-6A882F130BDA}" type="datetime1">
              <a:rPr lang="en-US" smtClean="0"/>
              <a:t>12/11/2025</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77C4A186-7A3C-2849-F4A7-5B5565EB29E6}"/>
              </a:ext>
            </a:extLst>
          </p:cNvPr>
          <p:cNvCxnSpPr>
            <a:cxnSpLocks/>
          </p:cNvCxnSpPr>
          <p:nvPr/>
        </p:nvCxnSpPr>
        <p:spPr>
          <a:xfrm flipH="1">
            <a:off x="0" y="5469467"/>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2B7528-295D-CD0F-0521-B5C01EAC12DD}"/>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26261A6-5928-598A-5A46-6855CE4DF282}"/>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12638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1636222" y="1246912"/>
            <a:ext cx="8919556" cy="3050766"/>
          </a:xfrm>
        </p:spPr>
        <p:txBody>
          <a:bodyPr anchor="ctr">
            <a:normAutofit/>
          </a:bodyPr>
          <a:lstStyle>
            <a:lvl1pPr algn="ctr">
              <a:defRPr sz="5400">
                <a:solidFill>
                  <a:schemeClr val="tx2">
                    <a:alpha val="9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2451378" y="5345199"/>
            <a:ext cx="7289245" cy="1184035"/>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solidFill>
              </a:defRPr>
            </a:lvl1pPr>
          </a:lstStyle>
          <a:p>
            <a:fld id="{3545FD76-1DE6-4A1C-9609-D2819734F8F3}" type="datetime1">
              <a:rPr lang="en-US" smtClean="0"/>
              <a:t>12/11/2025</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77C4A186-7A3C-2849-F4A7-5B5565EB29E6}"/>
              </a:ext>
            </a:extLst>
          </p:cNvPr>
          <p:cNvCxnSpPr>
            <a:cxnSpLocks/>
          </p:cNvCxnSpPr>
          <p:nvPr/>
        </p:nvCxnSpPr>
        <p:spPr>
          <a:xfrm flipH="1">
            <a:off x="0" y="5016433"/>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C7E87E-EC44-47F9-6172-5EEA03DE5D87}"/>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96824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2950265" y="1400657"/>
            <a:ext cx="6291470" cy="3290611"/>
          </a:xfrm>
        </p:spPr>
        <p:txBody>
          <a:bodyPr anchor="ctr">
            <a:normAutofit/>
          </a:bodyPr>
          <a:lstStyle>
            <a:lvl1pPr algn="ctr">
              <a:defRPr sz="4800">
                <a:solidFill>
                  <a:schemeClr val="tx2">
                    <a:lumMod val="90000"/>
                    <a:alpha val="8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2676941" y="5812260"/>
            <a:ext cx="6838118" cy="702946"/>
          </a:xfrm>
        </p:spPr>
        <p:txBody>
          <a:bodyPr anchor="ctr">
            <a:normAutofit/>
          </a:bodyPr>
          <a:lstStyle>
            <a:lvl1pPr marL="0" indent="0" algn="ctr">
              <a:buNone/>
              <a:defRPr sz="1800">
                <a:solidFill>
                  <a:schemeClr val="tx2">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p:txBody>
          <a:bodyPr/>
          <a:lstStyle>
            <a:lvl1pPr>
              <a:defRPr>
                <a:solidFill>
                  <a:schemeClr val="tx2">
                    <a:alpha val="80000"/>
                  </a:schemeClr>
                </a:solidFill>
              </a:defRPr>
            </a:lvl1pPr>
          </a:lstStyle>
          <a:p>
            <a:r>
              <a:rPr lang="en-US"/>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alpha val="80000"/>
                  </a:schemeClr>
                </a:solidFill>
              </a:defRPr>
            </a:lvl1pPr>
          </a:lstStyle>
          <a:p>
            <a:fld id="{014AE7A1-FDDE-474D-BCD9-88FCF250514D}" type="datetime1">
              <a:rPr lang="en-US" smtClean="0"/>
              <a:t>12/11/2025</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alpha val="80000"/>
                  </a:schemeClr>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77C4A186-7A3C-2849-F4A7-5B5565EB29E6}"/>
              </a:ext>
            </a:extLst>
          </p:cNvPr>
          <p:cNvCxnSpPr>
            <a:cxnSpLocks/>
          </p:cNvCxnSpPr>
          <p:nvPr/>
        </p:nvCxnSpPr>
        <p:spPr>
          <a:xfrm flipH="1">
            <a:off x="0" y="5469467"/>
            <a:ext cx="12192000" cy="0"/>
          </a:xfrm>
          <a:prstGeom prst="line">
            <a:avLst/>
          </a:prstGeom>
          <a:ln w="9525">
            <a:solidFill>
              <a:schemeClr val="tx2">
                <a:lumMod val="9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5860F39-D33B-13B7-DD5E-58C8CE6DCE69}"/>
              </a:ext>
            </a:extLst>
          </p:cNvPr>
          <p:cNvCxnSpPr>
            <a:cxnSpLocks/>
          </p:cNvCxnSpPr>
          <p:nvPr/>
        </p:nvCxnSpPr>
        <p:spPr>
          <a:xfrm>
            <a:off x="2317750" y="0"/>
            <a:ext cx="0" cy="6858000"/>
          </a:xfrm>
          <a:prstGeom prst="line">
            <a:avLst/>
          </a:prstGeom>
          <a:ln w="9525">
            <a:solidFill>
              <a:schemeClr val="tx2">
                <a:lumMod val="9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17974A-33A9-A10C-D982-114045377C2E}"/>
              </a:ext>
            </a:extLst>
          </p:cNvPr>
          <p:cNvCxnSpPr>
            <a:cxnSpLocks/>
          </p:cNvCxnSpPr>
          <p:nvPr/>
        </p:nvCxnSpPr>
        <p:spPr>
          <a:xfrm>
            <a:off x="9874250" y="0"/>
            <a:ext cx="0" cy="6858000"/>
          </a:xfrm>
          <a:prstGeom prst="line">
            <a:avLst/>
          </a:prstGeom>
          <a:ln w="9525">
            <a:solidFill>
              <a:schemeClr val="tx2">
                <a:lumMod val="9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C7E87E-EC44-47F9-6172-5EEA03DE5D87}"/>
              </a:ext>
            </a:extLst>
          </p:cNvPr>
          <p:cNvCxnSpPr>
            <a:cxnSpLocks/>
          </p:cNvCxnSpPr>
          <p:nvPr/>
        </p:nvCxnSpPr>
        <p:spPr>
          <a:xfrm flipH="1">
            <a:off x="0" y="459932"/>
            <a:ext cx="12192000" cy="0"/>
          </a:xfrm>
          <a:prstGeom prst="line">
            <a:avLst/>
          </a:prstGeom>
          <a:ln w="9525">
            <a:solidFill>
              <a:schemeClr val="tx2">
                <a:lumMod val="90000"/>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83711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2D6AD5-6168-B411-89A9-90C82303B25C}"/>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EC6DA0-2CB8-AFC5-DB06-AB9235983979}"/>
              </a:ext>
            </a:extLst>
          </p:cNvPr>
          <p:cNvSpPr>
            <a:spLocks noGrp="1"/>
          </p:cNvSpPr>
          <p:nvPr>
            <p:ph type="title"/>
          </p:nvPr>
        </p:nvSpPr>
        <p:spPr>
          <a:xfrm>
            <a:off x="457200" y="2838087"/>
            <a:ext cx="8932653" cy="3312544"/>
          </a:xfrm>
        </p:spPr>
        <p:txBody>
          <a:bodyPr anchor="b">
            <a:normAutofit/>
          </a:bodyPr>
          <a:lstStyle>
            <a:lvl1pPr>
              <a:lnSpc>
                <a:spcPct val="80000"/>
              </a:lnSpc>
              <a:defRPr sz="6600" cap="all" baseline="0">
                <a:solidFill>
                  <a:schemeClr val="tx2">
                    <a:alpha val="5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88E16A9F-28B9-2207-66D3-D952EB7EC876}"/>
              </a:ext>
            </a:extLst>
          </p:cNvPr>
          <p:cNvSpPr>
            <a:spLocks noGrp="1"/>
          </p:cNvSpPr>
          <p:nvPr>
            <p:ph type="body" idx="1"/>
          </p:nvPr>
        </p:nvSpPr>
        <p:spPr>
          <a:xfrm>
            <a:off x="685800" y="-789870"/>
            <a:ext cx="10515600" cy="638352"/>
          </a:xfrm>
        </p:spPr>
        <p:txBody>
          <a:bodyPr>
            <a:normAutofit/>
          </a:bodyPr>
          <a:lstStyle>
            <a:lvl1pPr marL="0" indent="0">
              <a:buNone/>
              <a:defRPr sz="2000">
                <a:solidFill>
                  <a:schemeClr val="bg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8B3F77F-C41D-1011-B9F4-A5DE814F43EF}"/>
              </a:ext>
            </a:extLst>
          </p:cNvPr>
          <p:cNvSpPr>
            <a:spLocks noGrp="1"/>
          </p:cNvSpPr>
          <p:nvPr>
            <p:ph type="ftr" sz="quarter" idx="11"/>
          </p:nvPr>
        </p:nvSpPr>
        <p:spPr>
          <a:xfrm>
            <a:off x="457200" y="6445997"/>
            <a:ext cx="3751081"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58CD507-925C-84B3-8F49-9F3B91209D8F}"/>
              </a:ext>
            </a:extLst>
          </p:cNvPr>
          <p:cNvSpPr>
            <a:spLocks noGrp="1"/>
          </p:cNvSpPr>
          <p:nvPr>
            <p:ph type="dt" sz="half" idx="10"/>
          </p:nvPr>
        </p:nvSpPr>
        <p:spPr/>
        <p:txBody>
          <a:bodyPr/>
          <a:lstStyle>
            <a:lvl1pPr>
              <a:defRPr>
                <a:solidFill>
                  <a:schemeClr val="tx2"/>
                </a:solidFill>
              </a:defRPr>
            </a:lvl1pPr>
          </a:lstStyle>
          <a:p>
            <a:fld id="{DAC6904D-FBDC-4E1E-863E-C45FAD9DD85B}" type="datetime1">
              <a:rPr lang="en-US" smtClean="0"/>
              <a:t>12/11/2025</a:t>
            </a:fld>
            <a:endParaRPr lang="en-US"/>
          </a:p>
        </p:txBody>
      </p:sp>
      <p:sp>
        <p:nvSpPr>
          <p:cNvPr id="6" name="Slide Number Placeholder 5">
            <a:extLst>
              <a:ext uri="{FF2B5EF4-FFF2-40B4-BE49-F238E27FC236}">
                <a16:creationId xmlns:a16="http://schemas.microsoft.com/office/drawing/2014/main" id="{6C13B4AE-32E8-CAFF-4A3C-6CBE4FFFA843}"/>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9BFA0DE8-9E4B-D747-CB64-14B8DEDC02EA}"/>
              </a:ext>
            </a:extLst>
          </p:cNvPr>
          <p:cNvCxnSpPr>
            <a:cxnSpLocks/>
          </p:cNvCxnSpPr>
          <p:nvPr/>
        </p:nvCxnSpPr>
        <p:spPr>
          <a:xfrm flipH="1">
            <a:off x="0" y="1367580"/>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EB75EB-F27E-271A-C843-4096E1F19057}"/>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12786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57148D-D60C-3359-4AC2-15A43E221742}"/>
              </a:ext>
            </a:extLst>
          </p:cNvPr>
          <p:cNvSpPr>
            <a:spLocks noGrp="1"/>
          </p:cNvSpPr>
          <p:nvPr>
            <p:ph type="title"/>
          </p:nvPr>
        </p:nvSpPr>
        <p:spPr>
          <a:xfrm>
            <a:off x="457200" y="533401"/>
            <a:ext cx="10515600" cy="115728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A8731C-FCAE-A05A-5A11-57005B86ABD4}"/>
              </a:ext>
            </a:extLst>
          </p:cNvPr>
          <p:cNvSpPr>
            <a:spLocks noGrp="1"/>
          </p:cNvSpPr>
          <p:nvPr>
            <p:ph type="body" idx="1"/>
          </p:nvPr>
        </p:nvSpPr>
        <p:spPr>
          <a:xfrm>
            <a:off x="457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4952E70-B2DF-717F-6373-70A688FAD82F}"/>
              </a:ext>
            </a:extLst>
          </p:cNvPr>
          <p:cNvSpPr>
            <a:spLocks noGrp="1"/>
          </p:cNvSpPr>
          <p:nvPr>
            <p:ph type="ftr" sz="quarter" idx="3"/>
          </p:nvPr>
        </p:nvSpPr>
        <p:spPr>
          <a:xfrm>
            <a:off x="457200" y="6445997"/>
            <a:ext cx="3949302" cy="365125"/>
          </a:xfrm>
          <a:prstGeom prst="rect">
            <a:avLst/>
          </a:prstGeom>
        </p:spPr>
        <p:txBody>
          <a:bodyPr vert="horz" lIns="91440" tIns="45720" rIns="91440" bIns="45720" rtlCol="0" anchor="ctr"/>
          <a:lstStyle>
            <a:lvl1pPr algn="l">
              <a:defRPr sz="900">
                <a:solidFill>
                  <a:schemeClr val="tx1">
                    <a:lumMod val="95000"/>
                    <a:lumOff val="5000"/>
                  </a:schemeClr>
                </a:solidFill>
              </a:defRPr>
            </a:lvl1pPr>
          </a:lstStyle>
          <a:p>
            <a:r>
              <a:rPr lang="en-US"/>
              <a:t>Sample Footer Text</a:t>
            </a:r>
          </a:p>
        </p:txBody>
      </p:sp>
      <p:sp>
        <p:nvSpPr>
          <p:cNvPr id="4" name="Date Placeholder 3">
            <a:extLst>
              <a:ext uri="{FF2B5EF4-FFF2-40B4-BE49-F238E27FC236}">
                <a16:creationId xmlns:a16="http://schemas.microsoft.com/office/drawing/2014/main" id="{225215E5-6146-14C5-665E-EF04630DCB32}"/>
              </a:ext>
            </a:extLst>
          </p:cNvPr>
          <p:cNvSpPr>
            <a:spLocks noGrp="1"/>
          </p:cNvSpPr>
          <p:nvPr>
            <p:ph type="dt" sz="half" idx="2"/>
          </p:nvPr>
        </p:nvSpPr>
        <p:spPr>
          <a:xfrm>
            <a:off x="9737594" y="6445997"/>
            <a:ext cx="1842115" cy="365125"/>
          </a:xfrm>
          <a:prstGeom prst="rect">
            <a:avLst/>
          </a:prstGeom>
        </p:spPr>
        <p:txBody>
          <a:bodyPr vert="horz" lIns="91440" tIns="45720" rIns="91440" bIns="45720" rtlCol="0" anchor="ctr"/>
          <a:lstStyle>
            <a:lvl1pPr algn="r">
              <a:defRPr sz="900">
                <a:solidFill>
                  <a:schemeClr val="tx1">
                    <a:lumMod val="95000"/>
                    <a:lumOff val="5000"/>
                  </a:schemeClr>
                </a:solidFill>
              </a:defRPr>
            </a:lvl1pPr>
          </a:lstStyle>
          <a:p>
            <a:fld id="{56D64244-A3D4-4B68-87F0-779EEA0C37FE}" type="datetime1">
              <a:rPr lang="en-US" smtClean="0"/>
              <a:t>12/11/2025</a:t>
            </a:fld>
            <a:endParaRPr lang="en-US"/>
          </a:p>
        </p:txBody>
      </p:sp>
      <p:sp>
        <p:nvSpPr>
          <p:cNvPr id="6" name="Slide Number Placeholder 5">
            <a:extLst>
              <a:ext uri="{FF2B5EF4-FFF2-40B4-BE49-F238E27FC236}">
                <a16:creationId xmlns:a16="http://schemas.microsoft.com/office/drawing/2014/main" id="{20E8FA3A-8706-3F4B-41CC-B024431F6200}"/>
              </a:ext>
            </a:extLst>
          </p:cNvPr>
          <p:cNvSpPr>
            <a:spLocks noGrp="1"/>
          </p:cNvSpPr>
          <p:nvPr>
            <p:ph type="sldNum" sz="quarter" idx="4"/>
          </p:nvPr>
        </p:nvSpPr>
        <p:spPr>
          <a:xfrm>
            <a:off x="11734800" y="6445997"/>
            <a:ext cx="457200" cy="365125"/>
          </a:xfrm>
          <a:prstGeom prst="rect">
            <a:avLst/>
          </a:prstGeom>
        </p:spPr>
        <p:txBody>
          <a:bodyPr vert="horz" lIns="91440" tIns="45720" rIns="91440" bIns="45720" rtlCol="0" anchor="ctr"/>
          <a:lstStyle>
            <a:lvl1pPr algn="ctr">
              <a:defRPr sz="900">
                <a:solidFill>
                  <a:schemeClr val="tx1">
                    <a:lumMod val="95000"/>
                    <a:lumOff val="5000"/>
                  </a:schemeClr>
                </a:solidFill>
              </a:defRPr>
            </a:lvl1pPr>
          </a:lstStyle>
          <a:p>
            <a:fld id="{DDF60B60-82CA-4BB9-BA6E-A62FADF2374B}" type="slidenum">
              <a:rPr lang="en-US" smtClean="0"/>
              <a:t>‹#›</a:t>
            </a:fld>
            <a:endParaRPr lang="en-US"/>
          </a:p>
        </p:txBody>
      </p:sp>
    </p:spTree>
    <p:extLst>
      <p:ext uri="{BB962C8B-B14F-4D97-AF65-F5344CB8AC3E}">
        <p14:creationId xmlns:p14="http://schemas.microsoft.com/office/powerpoint/2010/main" val="2857678996"/>
      </p:ext>
    </p:extLst>
  </p:cSld>
  <p:clrMap bg1="lt1" tx1="dk1" bg2="lt2" tx2="dk2" accent1="accent1" accent2="accent2" accent3="accent3" accent4="accent4" accent5="accent5" accent6="accent6" hlink="hlink" folHlink="folHlink"/>
  <p:sldLayoutIdLst>
    <p:sldLayoutId id="2147483666" r:id="rId1"/>
    <p:sldLayoutId id="2147483662" r:id="rId2"/>
    <p:sldLayoutId id="2147483661" r:id="rId3"/>
    <p:sldLayoutId id="2147483663" r:id="rId4"/>
    <p:sldLayoutId id="2147483665" r:id="rId5"/>
    <p:sldLayoutId id="2147483667"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 id="2147483719" r:id="rId57"/>
  </p:sldLayoutIdLst>
  <p:hf hdr="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08">
          <p15:clr>
            <a:srgbClr val="F26B43"/>
          </p15:clr>
        </p15:guide>
        <p15:guide id="3" pos="4872">
          <p15:clr>
            <a:srgbClr val="F26B43"/>
          </p15:clr>
        </p15:guide>
        <p15:guide id="4" pos="5160">
          <p15:clr>
            <a:srgbClr val="F26B43"/>
          </p15:clr>
        </p15:guide>
        <p15:guide id="5" pos="2520">
          <p15:clr>
            <a:srgbClr val="F26B43"/>
          </p15:clr>
        </p15:guide>
        <p15:guide id="6" pos="45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C4931-C69C-8BF5-A717-177146446717}"/>
              </a:ext>
            </a:extLst>
          </p:cNvPr>
          <p:cNvSpPr>
            <a:spLocks noGrp="1"/>
          </p:cNvSpPr>
          <p:nvPr>
            <p:ph type="ctrTitle"/>
          </p:nvPr>
        </p:nvSpPr>
        <p:spPr>
          <a:xfrm>
            <a:off x="7772445" y="1480212"/>
            <a:ext cx="3935646" cy="2871351"/>
          </a:xfrm>
        </p:spPr>
        <p:txBody>
          <a:bodyPr anchor="ctr">
            <a:normAutofit fontScale="90000"/>
          </a:bodyPr>
          <a:lstStyle/>
          <a:p>
            <a:r>
              <a:rPr lang="ru-RU" sz="3600" b="1" dirty="0" err="1"/>
              <a:t>Изграждане</a:t>
            </a:r>
            <a:r>
              <a:rPr lang="ru-RU" sz="3600" b="1" dirty="0"/>
              <a:t> на </a:t>
            </a:r>
            <a:r>
              <a:rPr lang="ru-RU" sz="3600" b="1" dirty="0" err="1"/>
              <a:t>партньорства</a:t>
            </a:r>
            <a:r>
              <a:rPr lang="ru-RU" sz="3600" b="1" dirty="0"/>
              <a:t> за </a:t>
            </a:r>
            <a:r>
              <a:rPr lang="ru-RU" sz="3600" b="1" dirty="0" err="1"/>
              <a:t>природосъобразна</a:t>
            </a:r>
            <a:r>
              <a:rPr lang="ru-RU" sz="3600" b="1" dirty="0"/>
              <a:t> </a:t>
            </a:r>
            <a:r>
              <a:rPr lang="ru-RU" sz="3600" b="1" dirty="0" err="1"/>
              <a:t>икономика</a:t>
            </a:r>
            <a:r>
              <a:rPr lang="ru-RU" sz="3600" b="1" dirty="0"/>
              <a:t> в Кахетия, Грузия: казус на SABUKO</a:t>
            </a:r>
            <a:endParaRPr b="1" dirty="0"/>
          </a:p>
        </p:txBody>
      </p:sp>
      <p:sp>
        <p:nvSpPr>
          <p:cNvPr id="3" name="Subtitle 2">
            <a:extLst>
              <a:ext uri="{FF2B5EF4-FFF2-40B4-BE49-F238E27FC236}">
                <a16:creationId xmlns:a16="http://schemas.microsoft.com/office/drawing/2014/main" id="{CA372C22-274F-B4AF-0599-A6D86FF9CF0C}"/>
              </a:ext>
            </a:extLst>
          </p:cNvPr>
          <p:cNvSpPr>
            <a:spLocks noGrp="1"/>
          </p:cNvSpPr>
          <p:nvPr>
            <p:ph type="subTitle" idx="1"/>
          </p:nvPr>
        </p:nvSpPr>
        <p:spPr>
          <a:xfrm>
            <a:off x="7772446" y="5410440"/>
            <a:ext cx="3849128" cy="1068207"/>
          </a:xfrm>
        </p:spPr>
        <p:txBody>
          <a:bodyPr anchor="ctr">
            <a:normAutofit/>
          </a:bodyPr>
          <a:lstStyle/>
          <a:p>
            <a:r>
              <a:rPr lang="ru-RU" dirty="0" err="1"/>
              <a:t>Подкрепа</a:t>
            </a:r>
            <a:r>
              <a:rPr lang="ru-RU" dirty="0"/>
              <a:t> на </a:t>
            </a:r>
            <a:r>
              <a:rPr lang="ru-RU" dirty="0" err="1"/>
              <a:t>природосъобразна</a:t>
            </a:r>
            <a:r>
              <a:rPr lang="ru-RU" dirty="0"/>
              <a:t> </a:t>
            </a:r>
            <a:r>
              <a:rPr lang="ru-RU" dirty="0" err="1"/>
              <a:t>икономика</a:t>
            </a:r>
            <a:r>
              <a:rPr lang="ru-RU" dirty="0"/>
              <a:t> чрез </a:t>
            </a:r>
            <a:r>
              <a:rPr lang="ru-RU" dirty="0" err="1"/>
              <a:t>партньорства</a:t>
            </a:r>
            <a:r>
              <a:rPr lang="ru-RU" dirty="0"/>
              <a:t> с предприятия</a:t>
            </a:r>
            <a:endParaRPr lang="en-US" dirty="0"/>
          </a:p>
        </p:txBody>
      </p:sp>
      <p:pic>
        <p:nvPicPr>
          <p:cNvPr id="7" name="Picture 6" descr="Autumnal vineyard underneath the Niederwald Monument at evening">
            <a:extLst>
              <a:ext uri="{FF2B5EF4-FFF2-40B4-BE49-F238E27FC236}">
                <a16:creationId xmlns:a16="http://schemas.microsoft.com/office/drawing/2014/main" id="{6CF79A18-47A8-466B-9B9E-9DA803D81938}"/>
              </a:ext>
            </a:extLst>
          </p:cNvPr>
          <p:cNvPicPr>
            <a:picLocks noChangeAspect="1"/>
          </p:cNvPicPr>
          <p:nvPr/>
        </p:nvPicPr>
        <p:blipFill>
          <a:blip r:embed="rId3"/>
          <a:srcRect l="7278" r="22880"/>
          <a:stretch>
            <a:fillRect/>
          </a:stretch>
        </p:blipFill>
        <p:spPr>
          <a:xfrm>
            <a:off x="20" y="10"/>
            <a:ext cx="7204394" cy="6859624"/>
          </a:xfrm>
          <a:prstGeom prst="rect">
            <a:avLst/>
          </a:prstGeom>
          <a:noFill/>
        </p:spPr>
      </p:pic>
      <p:sp>
        <p:nvSpPr>
          <p:cNvPr id="8" name="Footer Placeholder 3">
            <a:extLst>
              <a:ext uri="{FF2B5EF4-FFF2-40B4-BE49-F238E27FC236}">
                <a16:creationId xmlns:a16="http://schemas.microsoft.com/office/drawing/2014/main" id="{0555DCBD-87CE-9A3C-B4FA-6C6B045A5D8E}"/>
              </a:ext>
            </a:extLst>
          </p:cNvPr>
          <p:cNvSpPr>
            <a:spLocks noGrp="1"/>
          </p:cNvSpPr>
          <p:nvPr>
            <p:ph type="ftr" sz="quarter" idx="11"/>
          </p:nvPr>
        </p:nvSpPr>
        <p:spPr>
          <a:xfrm>
            <a:off x="7429501" y="6445997"/>
            <a:ext cx="2955465" cy="365125"/>
          </a:xfrm>
        </p:spPr>
        <p:txBody>
          <a:bodyPr anchor="ctr">
            <a:normAutofit/>
          </a:bodyPr>
          <a:lstStyle/>
          <a:p>
            <a:pPr>
              <a:spcAft>
                <a:spcPts val="600"/>
              </a:spcAft>
            </a:pPr>
            <a:r>
              <a:rPr lang="en-US" dirty="0" err="1"/>
              <a:t>Rasima</a:t>
            </a:r>
            <a:r>
              <a:rPr lang="en-US" dirty="0"/>
              <a:t> Sabzali /Fauna &amp; Flora </a:t>
            </a:r>
          </a:p>
        </p:txBody>
      </p:sp>
      <p:sp>
        <p:nvSpPr>
          <p:cNvPr id="9" name="Date Placeholder 4">
            <a:extLst>
              <a:ext uri="{FF2B5EF4-FFF2-40B4-BE49-F238E27FC236}">
                <a16:creationId xmlns:a16="http://schemas.microsoft.com/office/drawing/2014/main" id="{981A4038-CF10-9562-C3B6-005B8D1B5B72}"/>
              </a:ext>
            </a:extLst>
          </p:cNvPr>
          <p:cNvSpPr>
            <a:spLocks noGrp="1"/>
          </p:cNvSpPr>
          <p:nvPr>
            <p:ph type="dt" sz="half" idx="10"/>
          </p:nvPr>
        </p:nvSpPr>
        <p:spPr>
          <a:xfrm>
            <a:off x="10226650" y="6445997"/>
            <a:ext cx="1353059" cy="365125"/>
          </a:xfrm>
        </p:spPr>
        <p:txBody>
          <a:bodyPr anchor="ctr">
            <a:normAutofit/>
          </a:bodyPr>
          <a:lstStyle/>
          <a:p>
            <a:pPr>
              <a:spcAft>
                <a:spcPts val="600"/>
              </a:spcAft>
            </a:pPr>
            <a:fld id="{8A278C13-F8B8-4237-9811-6A882F130BDA}" type="datetime1">
              <a:rPr lang="en-US" smtClean="0"/>
              <a:pPr>
                <a:spcAft>
                  <a:spcPts val="600"/>
                </a:spcAft>
              </a:pPr>
              <a:t>12/11/2025</a:t>
            </a:fld>
            <a:endParaRPr lang="en-US"/>
          </a:p>
        </p:txBody>
      </p:sp>
    </p:spTree>
    <p:extLst>
      <p:ext uri="{BB962C8B-B14F-4D97-AF65-F5344CB8AC3E}">
        <p14:creationId xmlns:p14="http://schemas.microsoft.com/office/powerpoint/2010/main" val="1226225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07C24-602B-86B1-CE3B-93339103D2C0}"/>
              </a:ext>
            </a:extLst>
          </p:cNvPr>
          <p:cNvSpPr>
            <a:spLocks noGrp="1"/>
          </p:cNvSpPr>
          <p:nvPr>
            <p:ph type="title"/>
          </p:nvPr>
        </p:nvSpPr>
        <p:spPr/>
        <p:txBody>
          <a:bodyPr/>
          <a:lstStyle/>
          <a:p>
            <a:r>
              <a:rPr lang="bg-BG" b="1" dirty="0"/>
              <a:t>Политики и управление</a:t>
            </a:r>
            <a:endParaRPr b="1" dirty="0"/>
          </a:p>
        </p:txBody>
      </p:sp>
      <p:sp>
        <p:nvSpPr>
          <p:cNvPr id="3" name="Content Placeholder 2">
            <a:extLst>
              <a:ext uri="{FF2B5EF4-FFF2-40B4-BE49-F238E27FC236}">
                <a16:creationId xmlns:a16="http://schemas.microsoft.com/office/drawing/2014/main" id="{D86B119F-D367-D17C-C07D-AB473561A2D3}"/>
              </a:ext>
            </a:extLst>
          </p:cNvPr>
          <p:cNvSpPr>
            <a:spLocks noGrp="1"/>
          </p:cNvSpPr>
          <p:nvPr>
            <p:ph idx="1"/>
          </p:nvPr>
        </p:nvSpPr>
        <p:spPr/>
        <p:txBody>
          <a:bodyPr vert="horz" lIns="91440" tIns="45720" rIns="91440" bIns="45720" rtlCol="0" anchor="t">
            <a:normAutofit/>
          </a:bodyPr>
          <a:lstStyle/>
          <a:p>
            <a:r>
              <a:rPr lang="ru-RU" dirty="0" err="1"/>
              <a:t>Установени</a:t>
            </a:r>
            <a:r>
              <a:rPr lang="ru-RU" dirty="0"/>
              <a:t> пропуски: </a:t>
            </a:r>
            <a:r>
              <a:rPr lang="ru-RU" dirty="0" err="1"/>
              <a:t>непоследователни</a:t>
            </a:r>
            <a:r>
              <a:rPr lang="ru-RU" dirty="0"/>
              <a:t> правила за аренда; </a:t>
            </a:r>
            <a:r>
              <a:rPr lang="ru-RU" dirty="0" err="1"/>
              <a:t>регулации</a:t>
            </a:r>
            <a:r>
              <a:rPr lang="ru-RU" dirty="0"/>
              <a:t> в </a:t>
            </a:r>
            <a:r>
              <a:rPr lang="ru-RU" dirty="0" err="1"/>
              <a:t>буферни</a:t>
            </a:r>
            <a:r>
              <a:rPr lang="ru-RU" dirty="0"/>
              <a:t> </a:t>
            </a:r>
            <a:r>
              <a:rPr lang="ru-RU" dirty="0" err="1"/>
              <a:t>зони</a:t>
            </a:r>
            <a:r>
              <a:rPr lang="ru-RU" dirty="0"/>
              <a:t>.</a:t>
            </a:r>
          </a:p>
          <a:p>
            <a:r>
              <a:rPr lang="ru-RU" dirty="0" err="1"/>
              <a:t>Ангажимент</a:t>
            </a:r>
            <a:r>
              <a:rPr lang="ru-RU" dirty="0"/>
              <a:t> за </a:t>
            </a:r>
            <a:r>
              <a:rPr lang="ru-RU" dirty="0" err="1"/>
              <a:t>разработване</a:t>
            </a:r>
            <a:r>
              <a:rPr lang="ru-RU" dirty="0"/>
              <a:t> на </a:t>
            </a:r>
            <a:r>
              <a:rPr lang="ru-RU" dirty="0" err="1"/>
              <a:t>правни</a:t>
            </a:r>
            <a:r>
              <a:rPr lang="ru-RU" dirty="0"/>
              <a:t> </a:t>
            </a:r>
            <a:r>
              <a:rPr lang="ru-RU" dirty="0" err="1"/>
              <a:t>документи</a:t>
            </a:r>
            <a:r>
              <a:rPr lang="ru-RU" dirty="0"/>
              <a:t> за прозрачно </a:t>
            </a:r>
            <a:r>
              <a:rPr lang="ru-RU" dirty="0" err="1"/>
              <a:t>отдаване</a:t>
            </a:r>
            <a:r>
              <a:rPr lang="ru-RU" dirty="0"/>
              <a:t> под наем и справедливо участие на </a:t>
            </a:r>
            <a:r>
              <a:rPr lang="bg-BG" dirty="0"/>
              <a:t>м</a:t>
            </a:r>
            <a:r>
              <a:rPr lang="ru-RU" dirty="0" err="1"/>
              <a:t>алки</a:t>
            </a:r>
            <a:r>
              <a:rPr lang="ru-RU" dirty="0"/>
              <a:t> и </a:t>
            </a:r>
            <a:r>
              <a:rPr lang="ru-RU" dirty="0" err="1"/>
              <a:t>средни</a:t>
            </a:r>
            <a:r>
              <a:rPr lang="ru-RU" dirty="0"/>
              <a:t> предприятия.</a:t>
            </a:r>
          </a:p>
          <a:p>
            <a:endParaRPr lang="ru-RU" dirty="0"/>
          </a:p>
          <a:p>
            <a:endParaRPr lang="ru-RU" dirty="0"/>
          </a:p>
        </p:txBody>
      </p:sp>
      <p:pic>
        <p:nvPicPr>
          <p:cNvPr id="8" name="Picture Placeholder 7" descr="A hand holding a book with a tree and mountains&#10;&#10;AI-generated content may be incorrect.">
            <a:extLst>
              <a:ext uri="{FF2B5EF4-FFF2-40B4-BE49-F238E27FC236}">
                <a16:creationId xmlns:a16="http://schemas.microsoft.com/office/drawing/2014/main" id="{7A96EAFF-A69A-A560-9892-3EFF48612B7B}"/>
              </a:ext>
            </a:extLst>
          </p:cNvPr>
          <p:cNvPicPr>
            <a:picLocks noGrp="1" noChangeAspect="1"/>
          </p:cNvPicPr>
          <p:nvPr>
            <p:ph type="pic" sz="quarter" idx="13"/>
          </p:nvPr>
        </p:nvPicPr>
        <p:blipFill>
          <a:blip r:embed="rId2"/>
          <a:srcRect l="16729" r="16729"/>
          <a:stretch/>
        </p:blipFill>
        <p:spPr>
          <a:xfrm rot="5400000">
            <a:off x="6780213" y="977900"/>
            <a:ext cx="6397625" cy="4441825"/>
          </a:xfrm>
          <a:prstGeom prst="rect">
            <a:avLst/>
          </a:prstGeom>
          <a:blipFill dpi="0" rotWithShape="1">
            <a:blip r:embed="rId3">
              <a:alphaModFix amt="80000"/>
            </a:blip>
            <a:srcRect/>
            <a:stretch>
              <a:fillRect/>
            </a:stretch>
          </a:blipFill>
        </p:spPr>
      </p:pic>
    </p:spTree>
    <p:extLst>
      <p:ext uri="{BB962C8B-B14F-4D97-AF65-F5344CB8AC3E}">
        <p14:creationId xmlns:p14="http://schemas.microsoft.com/office/powerpoint/2010/main" val="3975788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9BD28-5B10-D0DD-4528-2C805FC842F0}"/>
              </a:ext>
            </a:extLst>
          </p:cNvPr>
          <p:cNvSpPr>
            <a:spLocks noGrp="1"/>
          </p:cNvSpPr>
          <p:nvPr>
            <p:ph type="title"/>
          </p:nvPr>
        </p:nvSpPr>
        <p:spPr/>
        <p:txBody>
          <a:bodyPr/>
          <a:lstStyle/>
          <a:p>
            <a:r>
              <a:rPr lang="bg-BG" b="1" dirty="0"/>
              <a:t>Изграждане на партньорства</a:t>
            </a:r>
            <a:endParaRPr b="1" dirty="0"/>
          </a:p>
        </p:txBody>
      </p:sp>
      <p:sp>
        <p:nvSpPr>
          <p:cNvPr id="3" name="Content Placeholder 2">
            <a:extLst>
              <a:ext uri="{FF2B5EF4-FFF2-40B4-BE49-F238E27FC236}">
                <a16:creationId xmlns:a16="http://schemas.microsoft.com/office/drawing/2014/main" id="{03FD14F0-7DE3-8C51-60F2-5693AF3F5A96}"/>
              </a:ext>
            </a:extLst>
          </p:cNvPr>
          <p:cNvSpPr>
            <a:spLocks noGrp="1"/>
          </p:cNvSpPr>
          <p:nvPr>
            <p:ph idx="1"/>
          </p:nvPr>
        </p:nvSpPr>
        <p:spPr/>
        <p:txBody>
          <a:bodyPr vert="horz" lIns="91440" tIns="45720" rIns="91440" bIns="45720" rtlCol="0" anchor="t">
            <a:normAutofit fontScale="92500" lnSpcReduction="10000"/>
          </a:bodyPr>
          <a:lstStyle/>
          <a:p>
            <a:r>
              <a:rPr lang="ru-RU" dirty="0" err="1"/>
              <a:t>Сътрудничество</a:t>
            </a:r>
            <a:r>
              <a:rPr lang="ru-RU" dirty="0"/>
              <a:t>:</a:t>
            </a:r>
          </a:p>
          <a:p>
            <a:pPr>
              <a:buFontTx/>
              <a:buChar char="-"/>
            </a:pPr>
            <a:r>
              <a:rPr lang="ru-RU" dirty="0"/>
              <a:t>производители, </a:t>
            </a:r>
            <a:r>
              <a:rPr lang="ru-RU" dirty="0" err="1"/>
              <a:t>туроператори</a:t>
            </a:r>
            <a:r>
              <a:rPr lang="ru-RU" dirty="0"/>
              <a:t> и </a:t>
            </a:r>
            <a:r>
              <a:rPr lang="ru-RU" dirty="0" err="1"/>
              <a:t>природозащитници</a:t>
            </a:r>
            <a:r>
              <a:rPr lang="ru-RU" dirty="0"/>
              <a:t>;</a:t>
            </a:r>
          </a:p>
          <a:p>
            <a:pPr>
              <a:buFontTx/>
              <a:buChar char="-"/>
            </a:pPr>
            <a:r>
              <a:rPr lang="ru-RU" dirty="0"/>
              <a:t>маркетинг </a:t>
            </a:r>
            <a:r>
              <a:rPr lang="ru-RU" dirty="0" err="1"/>
              <a:t>експерти</a:t>
            </a:r>
            <a:r>
              <a:rPr lang="ru-RU" dirty="0"/>
              <a:t> от </a:t>
            </a:r>
            <a:r>
              <a:rPr lang="ru-RU" dirty="0" err="1"/>
              <a:t>частния</a:t>
            </a:r>
            <a:r>
              <a:rPr lang="ru-RU" dirty="0"/>
              <a:t> сектор и </a:t>
            </a:r>
            <a:r>
              <a:rPr lang="ru-RU" dirty="0" err="1"/>
              <a:t>овцевъди</a:t>
            </a:r>
            <a:r>
              <a:rPr lang="ru-RU" dirty="0"/>
              <a:t> за </a:t>
            </a:r>
            <a:r>
              <a:rPr lang="ru-RU" dirty="0" err="1"/>
              <a:t>създаване</a:t>
            </a:r>
            <a:r>
              <a:rPr lang="ru-RU" dirty="0"/>
              <a:t> на </a:t>
            </a:r>
            <a:r>
              <a:rPr lang="ru-RU" dirty="0" err="1"/>
              <a:t>съвместно</a:t>
            </a:r>
            <a:r>
              <a:rPr lang="ru-RU" dirty="0"/>
              <a:t> </a:t>
            </a:r>
            <a:r>
              <a:rPr lang="ru-RU" dirty="0" err="1"/>
              <a:t>брандирани</a:t>
            </a:r>
            <a:r>
              <a:rPr lang="ru-RU" dirty="0"/>
              <a:t> </a:t>
            </a:r>
            <a:r>
              <a:rPr lang="ru-RU" dirty="0" err="1"/>
              <a:t>млечни</a:t>
            </a:r>
            <a:r>
              <a:rPr lang="ru-RU" dirty="0"/>
              <a:t> </a:t>
            </a:r>
            <a:r>
              <a:rPr lang="ru-RU" dirty="0" err="1"/>
              <a:t>продукти</a:t>
            </a:r>
            <a:r>
              <a:rPr lang="ru-RU" dirty="0"/>
              <a:t>.</a:t>
            </a:r>
          </a:p>
          <a:p>
            <a:r>
              <a:rPr lang="ru-RU" dirty="0" err="1"/>
              <a:t>Създадеване</a:t>
            </a:r>
            <a:r>
              <a:rPr lang="ru-RU" dirty="0"/>
              <a:t> на </a:t>
            </a:r>
            <a:r>
              <a:rPr lang="ru-RU" dirty="0" err="1"/>
              <a:t>неформални</a:t>
            </a:r>
            <a:r>
              <a:rPr lang="ru-RU" dirty="0"/>
              <a:t> и </a:t>
            </a:r>
            <a:r>
              <a:rPr lang="ru-RU" dirty="0" err="1"/>
              <a:t>формални</a:t>
            </a:r>
            <a:r>
              <a:rPr lang="ru-RU" dirty="0"/>
              <a:t> модели на </a:t>
            </a:r>
            <a:r>
              <a:rPr lang="ru-RU" dirty="0" err="1"/>
              <a:t>партньорство</a:t>
            </a:r>
            <a:r>
              <a:rPr lang="ru-RU" dirty="0"/>
              <a:t> в </a:t>
            </a:r>
            <a:r>
              <a:rPr lang="ru-RU" dirty="0" err="1"/>
              <a:t>подкрепа</a:t>
            </a:r>
            <a:r>
              <a:rPr lang="ru-RU" dirty="0"/>
              <a:t> на </a:t>
            </a:r>
            <a:r>
              <a:rPr lang="ru-RU" dirty="0" err="1"/>
              <a:t>видимостта</a:t>
            </a:r>
            <a:r>
              <a:rPr lang="ru-RU" dirty="0"/>
              <a:t> на продукта и </a:t>
            </a:r>
            <a:r>
              <a:rPr lang="ru-RU" dirty="0" err="1"/>
              <a:t>интеграцията</a:t>
            </a:r>
            <a:r>
              <a:rPr lang="ru-RU" dirty="0"/>
              <a:t> на туризма.</a:t>
            </a:r>
          </a:p>
        </p:txBody>
      </p:sp>
      <p:pic>
        <p:nvPicPr>
          <p:cNvPr id="8" name="Picture Placeholder 7" descr="A person standing in front of a large projector screen&#10;&#10;AI-generated content may be incorrect.">
            <a:extLst>
              <a:ext uri="{FF2B5EF4-FFF2-40B4-BE49-F238E27FC236}">
                <a16:creationId xmlns:a16="http://schemas.microsoft.com/office/drawing/2014/main" id="{1C384A32-94C8-952A-56F1-CBF2D7E911F9}"/>
              </a:ext>
            </a:extLst>
          </p:cNvPr>
          <p:cNvPicPr>
            <a:picLocks noGrp="1" noChangeAspect="1"/>
          </p:cNvPicPr>
          <p:nvPr>
            <p:ph type="pic" sz="quarter" idx="13"/>
          </p:nvPr>
        </p:nvPicPr>
        <p:blipFill>
          <a:blip r:embed="rId2"/>
          <a:srcRect l="23494" r="23494"/>
          <a:stretch/>
        </p:blipFill>
        <p:spPr>
          <a:prstGeom prst="rect">
            <a:avLst/>
          </a:prstGeom>
          <a:blipFill dpi="0" rotWithShape="1">
            <a:blip r:embed="rId3">
              <a:alphaModFix amt="80000"/>
            </a:blip>
            <a:srcRect/>
            <a:stretch>
              <a:fillRect/>
            </a:stretch>
          </a:blipFill>
        </p:spPr>
      </p:pic>
    </p:spTree>
    <p:extLst>
      <p:ext uri="{BB962C8B-B14F-4D97-AF65-F5344CB8AC3E}">
        <p14:creationId xmlns:p14="http://schemas.microsoft.com/office/powerpoint/2010/main" val="497529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617F-1DCC-26B8-59D4-9C20CCB031A1}"/>
              </a:ext>
            </a:extLst>
          </p:cNvPr>
          <p:cNvSpPr>
            <a:spLocks noGrp="1"/>
          </p:cNvSpPr>
          <p:nvPr>
            <p:ph type="title"/>
          </p:nvPr>
        </p:nvSpPr>
        <p:spPr/>
        <p:txBody>
          <a:bodyPr/>
          <a:lstStyle/>
          <a:p>
            <a:r>
              <a:rPr lang="bg-BG" dirty="0"/>
              <a:t>Образование и информираност</a:t>
            </a:r>
            <a:endParaRPr dirty="0"/>
          </a:p>
        </p:txBody>
      </p:sp>
      <p:pic>
        <p:nvPicPr>
          <p:cNvPr id="8" name="Picture Placeholder 7" descr="A projector screen with a projector screen and a table with chairs&#10;&#10;AI-generated content may be incorrect.">
            <a:extLst>
              <a:ext uri="{FF2B5EF4-FFF2-40B4-BE49-F238E27FC236}">
                <a16:creationId xmlns:a16="http://schemas.microsoft.com/office/drawing/2014/main" id="{BA02CF6A-E1FB-9979-53B0-02723FC1BC13}"/>
              </a:ext>
            </a:extLst>
          </p:cNvPr>
          <p:cNvPicPr>
            <a:picLocks noGrp="1" noChangeAspect="1"/>
          </p:cNvPicPr>
          <p:nvPr>
            <p:ph type="pic" sz="quarter" idx="13"/>
          </p:nvPr>
        </p:nvPicPr>
        <p:blipFill>
          <a:blip r:embed="rId2"/>
          <a:srcRect l="22113" r="22113"/>
          <a:stretch/>
        </p:blipFill>
        <p:spPr>
          <a:prstGeom prst="rect">
            <a:avLst/>
          </a:prstGeom>
          <a:blipFill dpi="0" rotWithShape="1">
            <a:blip r:embed="rId3">
              <a:alphaModFix amt="80000"/>
            </a:blip>
            <a:srcRect/>
            <a:stretch>
              <a:fillRect/>
            </a:stretch>
          </a:blipFill>
        </p:spPr>
      </p:pic>
      <p:sp>
        <p:nvSpPr>
          <p:cNvPr id="4" name="Content Placeholder 3">
            <a:extLst>
              <a:ext uri="{FF2B5EF4-FFF2-40B4-BE49-F238E27FC236}">
                <a16:creationId xmlns:a16="http://schemas.microsoft.com/office/drawing/2014/main" id="{9966CC94-11E1-055D-4755-547A61DC02FF}"/>
              </a:ext>
            </a:extLst>
          </p:cNvPr>
          <p:cNvSpPr>
            <a:spLocks noGrp="1"/>
          </p:cNvSpPr>
          <p:nvPr>
            <p:ph idx="1"/>
          </p:nvPr>
        </p:nvSpPr>
        <p:spPr/>
        <p:txBody>
          <a:bodyPr vert="horz" lIns="91440" tIns="45720" rIns="91440" bIns="45720" rtlCol="0" anchor="t">
            <a:normAutofit/>
          </a:bodyPr>
          <a:lstStyle/>
          <a:p>
            <a:pPr marL="0" indent="0">
              <a:buNone/>
            </a:pPr>
            <a:r>
              <a:rPr lang="ru-RU" dirty="0" err="1"/>
              <a:t>Насърчаване</a:t>
            </a:r>
            <a:r>
              <a:rPr lang="ru-RU" dirty="0"/>
              <a:t> на </a:t>
            </a:r>
            <a:r>
              <a:rPr lang="ru-RU" dirty="0" err="1"/>
              <a:t>екологичното</a:t>
            </a:r>
            <a:r>
              <a:rPr lang="ru-RU" dirty="0"/>
              <a:t> образование чрез:</a:t>
            </a:r>
          </a:p>
          <a:p>
            <a:r>
              <a:rPr lang="ru-RU" dirty="0" err="1"/>
              <a:t>Късометражни</a:t>
            </a:r>
            <a:r>
              <a:rPr lang="ru-RU" dirty="0"/>
              <a:t> </a:t>
            </a:r>
            <a:r>
              <a:rPr lang="ru-RU" dirty="0" err="1"/>
              <a:t>филми</a:t>
            </a:r>
            <a:r>
              <a:rPr lang="ru-RU" dirty="0"/>
              <a:t> и </a:t>
            </a:r>
            <a:r>
              <a:rPr lang="ru-RU" dirty="0" err="1"/>
              <a:t>дигитално</a:t>
            </a:r>
            <a:r>
              <a:rPr lang="ru-RU" dirty="0"/>
              <a:t> </a:t>
            </a:r>
            <a:r>
              <a:rPr lang="ru-RU" dirty="0" err="1"/>
              <a:t>разказване</a:t>
            </a:r>
            <a:r>
              <a:rPr lang="ru-RU" dirty="0"/>
              <a:t> на истории за </a:t>
            </a:r>
            <a:r>
              <a:rPr lang="ru-RU" dirty="0" err="1"/>
              <a:t>училищата</a:t>
            </a:r>
            <a:r>
              <a:rPr lang="ru-RU" dirty="0"/>
              <a:t>.</a:t>
            </a:r>
          </a:p>
          <a:p>
            <a:r>
              <a:rPr lang="ru-RU" dirty="0" err="1"/>
              <a:t>Възраждане</a:t>
            </a:r>
            <a:r>
              <a:rPr lang="ru-RU" dirty="0"/>
              <a:t> на </a:t>
            </a:r>
            <a:r>
              <a:rPr lang="ru-RU" dirty="0" err="1"/>
              <a:t>обществените</a:t>
            </a:r>
            <a:r>
              <a:rPr lang="ru-RU" dirty="0"/>
              <a:t> музеи </a:t>
            </a:r>
            <a:r>
              <a:rPr lang="ru-RU" dirty="0" err="1"/>
              <a:t>като</a:t>
            </a:r>
            <a:r>
              <a:rPr lang="ru-RU" dirty="0"/>
              <a:t> </a:t>
            </a:r>
            <a:r>
              <a:rPr lang="ru-RU" dirty="0" err="1"/>
              <a:t>културно-екологичени</a:t>
            </a:r>
            <a:r>
              <a:rPr lang="ru-RU" dirty="0"/>
              <a:t> </a:t>
            </a:r>
            <a:r>
              <a:rPr lang="ru-RU" dirty="0" err="1"/>
              <a:t>центрове</a:t>
            </a:r>
            <a:r>
              <a:rPr lang="ru-RU"/>
              <a:t>.</a:t>
            </a:r>
            <a:endParaRPr dirty="0"/>
          </a:p>
        </p:txBody>
      </p:sp>
    </p:spTree>
    <p:extLst>
      <p:ext uri="{BB962C8B-B14F-4D97-AF65-F5344CB8AC3E}">
        <p14:creationId xmlns:p14="http://schemas.microsoft.com/office/powerpoint/2010/main" val="4048666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F6977-6480-F052-3F51-F5A5E50A08F7}"/>
              </a:ext>
            </a:extLst>
          </p:cNvPr>
          <p:cNvSpPr>
            <a:spLocks noGrp="1"/>
          </p:cNvSpPr>
          <p:nvPr>
            <p:ph type="title"/>
          </p:nvPr>
        </p:nvSpPr>
        <p:spPr/>
        <p:txBody>
          <a:bodyPr/>
          <a:lstStyle/>
          <a:p>
            <a:r>
              <a:rPr lang="bg-BG" b="1" dirty="0"/>
              <a:t>Стратегическа пътна карта 2026–2028</a:t>
            </a:r>
            <a:endParaRPr b="1" dirty="0"/>
          </a:p>
        </p:txBody>
      </p:sp>
      <p:pic>
        <p:nvPicPr>
          <p:cNvPr id="8" name="Picture Placeholder 7" descr="A landscape with a mountain in the background&#10;&#10;AI-generated content may be incorrect.">
            <a:extLst>
              <a:ext uri="{FF2B5EF4-FFF2-40B4-BE49-F238E27FC236}">
                <a16:creationId xmlns:a16="http://schemas.microsoft.com/office/drawing/2014/main" id="{7A5B6D04-14CC-C5C3-2435-B5ED68F87DC7}"/>
              </a:ext>
            </a:extLst>
          </p:cNvPr>
          <p:cNvPicPr>
            <a:picLocks noGrp="1" noChangeAspect="1"/>
          </p:cNvPicPr>
          <p:nvPr>
            <p:ph type="pic" sz="quarter" idx="13"/>
          </p:nvPr>
        </p:nvPicPr>
        <p:blipFill>
          <a:blip r:embed="rId2"/>
          <a:srcRect l="32366" r="32366"/>
          <a:stretch/>
        </p:blipFill>
        <p:spPr>
          <a:prstGeom prst="rect">
            <a:avLst/>
          </a:prstGeom>
          <a:blipFill dpi="0" rotWithShape="1">
            <a:blip r:embed="rId3">
              <a:alphaModFix amt="80000"/>
            </a:blip>
            <a:srcRect/>
            <a:stretch>
              <a:fillRect/>
            </a:stretch>
          </a:blipFill>
        </p:spPr>
      </p:pic>
      <p:sp>
        <p:nvSpPr>
          <p:cNvPr id="4" name="Content Placeholder 3">
            <a:extLst>
              <a:ext uri="{FF2B5EF4-FFF2-40B4-BE49-F238E27FC236}">
                <a16:creationId xmlns:a16="http://schemas.microsoft.com/office/drawing/2014/main" id="{849473D9-CB99-3EA9-DACD-BC4209E67326}"/>
              </a:ext>
            </a:extLst>
          </p:cNvPr>
          <p:cNvSpPr>
            <a:spLocks noGrp="1"/>
          </p:cNvSpPr>
          <p:nvPr>
            <p:ph idx="1"/>
          </p:nvPr>
        </p:nvSpPr>
        <p:spPr/>
        <p:txBody>
          <a:bodyPr vert="horz" lIns="91440" tIns="45720" rIns="91440" bIns="45720" rtlCol="0" anchor="t">
            <a:normAutofit/>
          </a:bodyPr>
          <a:lstStyle/>
          <a:p>
            <a:pPr marL="0" indent="0">
              <a:buNone/>
            </a:pPr>
            <a:r>
              <a:rPr lang="ru-RU" dirty="0" err="1"/>
              <a:t>Договорени</a:t>
            </a:r>
            <a:r>
              <a:rPr lang="ru-RU" dirty="0"/>
              <a:t> действия:</a:t>
            </a:r>
          </a:p>
          <a:p>
            <a:endParaRPr lang="ru-RU" dirty="0"/>
          </a:p>
          <a:p>
            <a:r>
              <a:rPr lang="ru-RU" dirty="0" err="1"/>
              <a:t>Картографиране</a:t>
            </a:r>
            <a:r>
              <a:rPr lang="ru-RU" dirty="0"/>
              <a:t> на </a:t>
            </a:r>
            <a:r>
              <a:rPr lang="ru-RU" dirty="0" err="1"/>
              <a:t>екотуристически</a:t>
            </a:r>
            <a:r>
              <a:rPr lang="ru-RU" dirty="0"/>
              <a:t> </a:t>
            </a:r>
            <a:r>
              <a:rPr lang="ru-RU" dirty="0" err="1"/>
              <a:t>коридори</a:t>
            </a:r>
            <a:r>
              <a:rPr lang="ru-RU" dirty="0"/>
              <a:t>.</a:t>
            </a:r>
          </a:p>
          <a:p>
            <a:r>
              <a:rPr lang="ru-RU" dirty="0"/>
              <a:t>Оценки на зелени </a:t>
            </a:r>
            <a:r>
              <a:rPr lang="ru-RU" dirty="0" err="1"/>
              <a:t>къщи</a:t>
            </a:r>
            <a:r>
              <a:rPr lang="ru-RU" dirty="0"/>
              <a:t> за гости.</a:t>
            </a:r>
          </a:p>
          <a:p>
            <a:r>
              <a:rPr lang="bg-BG" dirty="0"/>
              <a:t>Създаване на прототипи</a:t>
            </a:r>
            <a:r>
              <a:rPr lang="ru-RU" dirty="0"/>
              <a:t> на </a:t>
            </a:r>
            <a:r>
              <a:rPr lang="ru-RU" dirty="0" err="1"/>
              <a:t>продукти</a:t>
            </a:r>
            <a:r>
              <a:rPr lang="ru-RU" dirty="0"/>
              <a:t> (</a:t>
            </a:r>
            <a:r>
              <a:rPr lang="ru-RU" dirty="0" err="1"/>
              <a:t>вълнени</a:t>
            </a:r>
            <a:r>
              <a:rPr lang="ru-RU" dirty="0"/>
              <a:t> и </a:t>
            </a:r>
            <a:r>
              <a:rPr lang="ru-RU" dirty="0" err="1"/>
              <a:t>дървени</a:t>
            </a:r>
            <a:r>
              <a:rPr lang="ru-RU" dirty="0"/>
              <a:t> </a:t>
            </a:r>
            <a:r>
              <a:rPr lang="ru-RU" dirty="0" err="1"/>
              <a:t>занаяти</a:t>
            </a:r>
            <a:r>
              <a:rPr lang="ru-RU" dirty="0"/>
              <a:t>).</a:t>
            </a:r>
          </a:p>
          <a:p>
            <a:r>
              <a:rPr lang="ru-RU" dirty="0" err="1"/>
              <a:t>Унифицирани</a:t>
            </a:r>
            <a:r>
              <a:rPr lang="ru-RU" dirty="0"/>
              <a:t> кампании за брандиране и маркетинг.</a:t>
            </a:r>
          </a:p>
          <a:p>
            <a:r>
              <a:rPr lang="ru-RU" dirty="0" err="1"/>
              <a:t>Обособяване</a:t>
            </a:r>
            <a:r>
              <a:rPr lang="ru-RU" dirty="0"/>
              <a:t> на </a:t>
            </a:r>
            <a:r>
              <a:rPr lang="ru-RU" dirty="0" err="1"/>
              <a:t>продуктови</a:t>
            </a:r>
            <a:r>
              <a:rPr lang="ru-RU" dirty="0"/>
              <a:t> </a:t>
            </a:r>
            <a:r>
              <a:rPr lang="ru-RU" dirty="0" err="1"/>
              <a:t>кътчета</a:t>
            </a:r>
            <a:r>
              <a:rPr lang="ru-RU" dirty="0"/>
              <a:t> в </a:t>
            </a:r>
            <a:r>
              <a:rPr lang="ru-RU" dirty="0" err="1"/>
              <a:t>посетителските</a:t>
            </a:r>
            <a:r>
              <a:rPr lang="ru-RU" dirty="0"/>
              <a:t> </a:t>
            </a:r>
            <a:r>
              <a:rPr lang="ru-RU" dirty="0" err="1"/>
              <a:t>центрове</a:t>
            </a:r>
            <a:r>
              <a:rPr lang="ru-RU" dirty="0"/>
              <a:t>.</a:t>
            </a:r>
            <a:endParaRPr dirty="0"/>
          </a:p>
        </p:txBody>
      </p:sp>
    </p:spTree>
    <p:extLst>
      <p:ext uri="{BB962C8B-B14F-4D97-AF65-F5344CB8AC3E}">
        <p14:creationId xmlns:p14="http://schemas.microsoft.com/office/powerpoint/2010/main" val="3162874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49DF-D9B3-F108-E92C-6A02183640F2}"/>
              </a:ext>
            </a:extLst>
          </p:cNvPr>
          <p:cNvSpPr>
            <a:spLocks noGrp="1"/>
          </p:cNvSpPr>
          <p:nvPr>
            <p:ph type="title"/>
          </p:nvPr>
        </p:nvSpPr>
        <p:spPr>
          <a:xfrm>
            <a:off x="4472644" y="669386"/>
            <a:ext cx="7231413" cy="1005840"/>
          </a:xfrm>
        </p:spPr>
        <p:txBody>
          <a:bodyPr anchor="b">
            <a:normAutofit/>
          </a:bodyPr>
          <a:lstStyle/>
          <a:p>
            <a:r>
              <a:rPr lang="bg-BG" b="1" dirty="0"/>
              <a:t>Ключови изводи</a:t>
            </a:r>
            <a:endParaRPr b="1" dirty="0"/>
          </a:p>
        </p:txBody>
      </p:sp>
      <p:pic>
        <p:nvPicPr>
          <p:cNvPr id="8" name="Content Placeholder 7" descr="Sailboat on still lake">
            <a:extLst>
              <a:ext uri="{FF2B5EF4-FFF2-40B4-BE49-F238E27FC236}">
                <a16:creationId xmlns:a16="http://schemas.microsoft.com/office/drawing/2014/main" id="{EF2B1573-414E-4705-85E6-62D87AC991FB}"/>
              </a:ext>
            </a:extLst>
          </p:cNvPr>
          <p:cNvPicPr>
            <a:picLocks noGrp="1" noChangeAspect="1"/>
          </p:cNvPicPr>
          <p:nvPr>
            <p:ph type="pic" sz="quarter" idx="13"/>
          </p:nvPr>
        </p:nvPicPr>
        <p:blipFill>
          <a:blip r:embed="rId3"/>
          <a:srcRect l="26501" r="26501"/>
          <a:stretch>
            <a:fillRect/>
          </a:stretch>
        </p:blipFill>
        <p:spPr>
          <a:xfrm>
            <a:off x="1032" y="4558"/>
            <a:ext cx="4011836" cy="6398066"/>
          </a:xfrm>
          <a:prstGeom prst="rect">
            <a:avLst/>
          </a:prstGeom>
          <a:noFill/>
        </p:spPr>
      </p:pic>
      <p:sp>
        <p:nvSpPr>
          <p:cNvPr id="4" name="Content Placeholder 3">
            <a:extLst>
              <a:ext uri="{FF2B5EF4-FFF2-40B4-BE49-F238E27FC236}">
                <a16:creationId xmlns:a16="http://schemas.microsoft.com/office/drawing/2014/main" id="{7E9ED475-78FE-EC29-7283-30B16008984F}"/>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72644" y="1812385"/>
            <a:ext cx="7231407" cy="4423855"/>
          </a:xfrm>
        </p:spPr>
        <p:txBody>
          <a:bodyPr>
            <a:normAutofit fontScale="85000" lnSpcReduction="20000"/>
          </a:bodyPr>
          <a:lstStyle/>
          <a:p>
            <a:pPr marL="0" indent="0">
              <a:buNone/>
            </a:pPr>
            <a:r>
              <a:rPr lang="ru-RU" b="1" dirty="0"/>
              <a:t>Доверие и </a:t>
            </a:r>
            <a:r>
              <a:rPr lang="ru-RU" b="1" dirty="0" err="1"/>
              <a:t>разказване</a:t>
            </a:r>
            <a:r>
              <a:rPr lang="ru-RU" b="1" dirty="0"/>
              <a:t> на истории</a:t>
            </a:r>
          </a:p>
          <a:p>
            <a:r>
              <a:rPr lang="ru-RU" dirty="0" err="1"/>
              <a:t>Партньорствата</a:t>
            </a:r>
            <a:r>
              <a:rPr lang="ru-RU" dirty="0"/>
              <a:t> се </a:t>
            </a:r>
            <a:r>
              <a:rPr lang="ru-RU" dirty="0" err="1"/>
              <a:t>засилват</a:t>
            </a:r>
            <a:r>
              <a:rPr lang="ru-RU" dirty="0"/>
              <a:t> чрез доверие, </a:t>
            </a:r>
            <a:r>
              <a:rPr lang="ru-RU" dirty="0" err="1"/>
              <a:t>споделена</a:t>
            </a:r>
            <a:r>
              <a:rPr lang="ru-RU" dirty="0"/>
              <a:t> </a:t>
            </a:r>
            <a:r>
              <a:rPr lang="ru-RU" dirty="0" err="1"/>
              <a:t>идентичност</a:t>
            </a:r>
            <a:r>
              <a:rPr lang="ru-RU" dirty="0"/>
              <a:t> и </a:t>
            </a:r>
            <a:r>
              <a:rPr lang="ru-RU" dirty="0" err="1"/>
              <a:t>автентично</a:t>
            </a:r>
            <a:r>
              <a:rPr lang="ru-RU" dirty="0"/>
              <a:t> </a:t>
            </a:r>
            <a:r>
              <a:rPr lang="ru-RU" dirty="0" err="1"/>
              <a:t>разказване</a:t>
            </a:r>
            <a:r>
              <a:rPr lang="ru-RU" dirty="0"/>
              <a:t> на истории, </a:t>
            </a:r>
            <a:r>
              <a:rPr lang="ru-RU" dirty="0" err="1"/>
              <a:t>които</a:t>
            </a:r>
            <a:r>
              <a:rPr lang="ru-RU" dirty="0"/>
              <a:t> </a:t>
            </a:r>
            <a:r>
              <a:rPr lang="ru-RU" dirty="0" err="1"/>
              <a:t>свързват</a:t>
            </a:r>
            <a:r>
              <a:rPr lang="ru-RU" dirty="0"/>
              <a:t> </a:t>
            </a:r>
            <a:r>
              <a:rPr lang="ru-RU" dirty="0" err="1"/>
              <a:t>потребителите</a:t>
            </a:r>
            <a:r>
              <a:rPr lang="ru-RU" dirty="0"/>
              <a:t> с </a:t>
            </a:r>
            <a:r>
              <a:rPr lang="ru-RU" dirty="0" err="1"/>
              <a:t>природосъобразни</a:t>
            </a:r>
            <a:r>
              <a:rPr lang="ru-RU" dirty="0"/>
              <a:t> </a:t>
            </a:r>
            <a:r>
              <a:rPr lang="ru-RU" dirty="0" err="1"/>
              <a:t>продукти</a:t>
            </a:r>
            <a:r>
              <a:rPr lang="ru-RU" dirty="0"/>
              <a:t>.</a:t>
            </a:r>
          </a:p>
          <a:p>
            <a:pPr marL="0" indent="0">
              <a:buNone/>
            </a:pPr>
            <a:r>
              <a:rPr lang="ru-RU" b="1" dirty="0" err="1"/>
              <a:t>Системни</a:t>
            </a:r>
            <a:r>
              <a:rPr lang="ru-RU" b="1" dirty="0"/>
              <a:t> </a:t>
            </a:r>
            <a:r>
              <a:rPr lang="ru-RU" b="1" dirty="0" err="1"/>
              <a:t>структури</a:t>
            </a:r>
            <a:r>
              <a:rPr lang="ru-RU" b="1" dirty="0"/>
              <a:t> за </a:t>
            </a:r>
            <a:r>
              <a:rPr lang="ru-RU" b="1" dirty="0" err="1"/>
              <a:t>подкрепа</a:t>
            </a:r>
            <a:endParaRPr lang="ru-RU" b="1" dirty="0"/>
          </a:p>
          <a:p>
            <a:r>
              <a:rPr lang="ru-RU" dirty="0" err="1"/>
              <a:t>Менторството</a:t>
            </a:r>
            <a:r>
              <a:rPr lang="ru-RU" dirty="0"/>
              <a:t>, </a:t>
            </a:r>
            <a:r>
              <a:rPr lang="ru-RU" dirty="0" err="1"/>
              <a:t>правните</a:t>
            </a:r>
            <a:r>
              <a:rPr lang="ru-RU" dirty="0"/>
              <a:t> рамки и </a:t>
            </a:r>
            <a:r>
              <a:rPr lang="ru-RU" dirty="0" err="1"/>
              <a:t>целенасоченият</a:t>
            </a:r>
            <a:r>
              <a:rPr lang="ru-RU" dirty="0"/>
              <a:t> маркетинг </a:t>
            </a:r>
            <a:r>
              <a:rPr lang="ru-RU" dirty="0" err="1"/>
              <a:t>позволяват</a:t>
            </a:r>
            <a:r>
              <a:rPr lang="ru-RU" dirty="0"/>
              <a:t> устойчив </a:t>
            </a:r>
            <a:r>
              <a:rPr lang="ru-RU" dirty="0" err="1"/>
              <a:t>напредък</a:t>
            </a:r>
            <a:r>
              <a:rPr lang="ru-RU" dirty="0"/>
              <a:t> и </a:t>
            </a:r>
            <a:r>
              <a:rPr lang="ru-RU" dirty="0" err="1"/>
              <a:t>мащабиране</a:t>
            </a:r>
            <a:r>
              <a:rPr lang="ru-RU" dirty="0"/>
              <a:t> на </a:t>
            </a:r>
            <a:r>
              <a:rPr lang="ru-RU" dirty="0" err="1"/>
              <a:t>природосъобразни</a:t>
            </a:r>
            <a:r>
              <a:rPr lang="ru-RU" dirty="0"/>
              <a:t> </a:t>
            </a:r>
            <a:r>
              <a:rPr lang="ru-RU" dirty="0" err="1"/>
              <a:t>инициативи</a:t>
            </a:r>
            <a:r>
              <a:rPr lang="ru-RU" dirty="0"/>
              <a:t>.</a:t>
            </a:r>
          </a:p>
          <a:p>
            <a:pPr marL="0" indent="0">
              <a:buNone/>
            </a:pPr>
            <a:r>
              <a:rPr lang="ru-RU" b="1" dirty="0" err="1"/>
              <a:t>Приобщаващи</a:t>
            </a:r>
            <a:r>
              <a:rPr lang="ru-RU" b="1" dirty="0"/>
              <a:t> модели на управление</a:t>
            </a:r>
          </a:p>
          <a:p>
            <a:r>
              <a:rPr lang="ru-RU" dirty="0" err="1"/>
              <a:t>Овластяването</a:t>
            </a:r>
            <a:r>
              <a:rPr lang="ru-RU" dirty="0"/>
              <a:t> на </a:t>
            </a:r>
            <a:r>
              <a:rPr lang="ru-RU" dirty="0" err="1"/>
              <a:t>местните</a:t>
            </a:r>
            <a:r>
              <a:rPr lang="ru-RU" dirty="0"/>
              <a:t> общности </a:t>
            </a:r>
            <a:r>
              <a:rPr lang="ru-RU" dirty="0" err="1"/>
              <a:t>като</a:t>
            </a:r>
            <a:r>
              <a:rPr lang="ru-RU" dirty="0"/>
              <a:t> </a:t>
            </a:r>
            <a:r>
              <a:rPr lang="ru-RU" dirty="0" err="1"/>
              <a:t>съавтори</a:t>
            </a:r>
            <a:r>
              <a:rPr lang="ru-RU" dirty="0"/>
              <a:t> </a:t>
            </a:r>
            <a:r>
              <a:rPr lang="ru-RU" dirty="0" err="1"/>
              <a:t>насърчава</a:t>
            </a:r>
            <a:r>
              <a:rPr lang="ru-RU" dirty="0"/>
              <a:t> </a:t>
            </a:r>
            <a:r>
              <a:rPr lang="ru-RU" dirty="0" err="1"/>
              <a:t>устойчивостта</a:t>
            </a:r>
            <a:r>
              <a:rPr lang="ru-RU" dirty="0"/>
              <a:t> и </a:t>
            </a:r>
            <a:r>
              <a:rPr lang="ru-RU" dirty="0" err="1"/>
              <a:t>устойчивостта</a:t>
            </a:r>
            <a:r>
              <a:rPr lang="ru-RU" dirty="0"/>
              <a:t> в </a:t>
            </a:r>
            <a:r>
              <a:rPr lang="ru-RU" dirty="0" err="1"/>
              <a:t>природосъобразните</a:t>
            </a:r>
            <a:r>
              <a:rPr lang="ru-RU" dirty="0"/>
              <a:t> </a:t>
            </a:r>
            <a:r>
              <a:rPr lang="ru-RU" dirty="0" err="1"/>
              <a:t>икономики</a:t>
            </a:r>
            <a:r>
              <a:rPr lang="ru-RU" dirty="0"/>
              <a:t>.</a:t>
            </a:r>
          </a:p>
          <a:p>
            <a:pPr marL="0" indent="0">
              <a:buNone/>
            </a:pPr>
            <a:r>
              <a:rPr lang="ru-RU" b="1" dirty="0" err="1"/>
              <a:t>Бъдещи</a:t>
            </a:r>
            <a:r>
              <a:rPr lang="ru-RU" b="1" dirty="0"/>
              <a:t> </a:t>
            </a:r>
            <a:r>
              <a:rPr lang="ru-RU" b="1" dirty="0" err="1"/>
              <a:t>препоръки</a:t>
            </a:r>
            <a:endParaRPr lang="ru-RU" b="1" dirty="0"/>
          </a:p>
          <a:p>
            <a:r>
              <a:rPr lang="ru-RU" dirty="0" err="1"/>
              <a:t>Възприемане</a:t>
            </a:r>
            <a:r>
              <a:rPr lang="ru-RU" dirty="0"/>
              <a:t> на </a:t>
            </a:r>
            <a:r>
              <a:rPr lang="ru-RU" dirty="0" err="1"/>
              <a:t>многостранни</a:t>
            </a:r>
            <a:r>
              <a:rPr lang="ru-RU" dirty="0"/>
              <a:t> подходи, </a:t>
            </a:r>
            <a:r>
              <a:rPr lang="ru-RU" dirty="0" err="1"/>
              <a:t>инвестиране</a:t>
            </a:r>
            <a:r>
              <a:rPr lang="ru-RU" dirty="0"/>
              <a:t> в </a:t>
            </a:r>
            <a:r>
              <a:rPr lang="ru-RU" dirty="0" err="1"/>
              <a:t>инструменти</a:t>
            </a:r>
            <a:r>
              <a:rPr lang="ru-RU" dirty="0"/>
              <a:t> за </a:t>
            </a:r>
            <a:r>
              <a:rPr lang="ru-RU" dirty="0" err="1"/>
              <a:t>видимост</a:t>
            </a:r>
            <a:r>
              <a:rPr lang="ru-RU" dirty="0"/>
              <a:t>, </a:t>
            </a:r>
            <a:r>
              <a:rPr lang="ru-RU" dirty="0" err="1"/>
              <a:t>застъпничество</a:t>
            </a:r>
            <a:r>
              <a:rPr lang="ru-RU" dirty="0"/>
              <a:t> за политики, </a:t>
            </a:r>
            <a:r>
              <a:rPr lang="ru-RU" dirty="0" err="1"/>
              <a:t>които</a:t>
            </a:r>
            <a:r>
              <a:rPr lang="ru-RU" dirty="0"/>
              <a:t> </a:t>
            </a:r>
            <a:r>
              <a:rPr lang="ru-RU" dirty="0" err="1"/>
              <a:t>дават</a:t>
            </a:r>
            <a:r>
              <a:rPr lang="ru-RU" dirty="0"/>
              <a:t> </a:t>
            </a:r>
            <a:r>
              <a:rPr lang="ru-RU" dirty="0" err="1"/>
              <a:t>възможности</a:t>
            </a:r>
            <a:r>
              <a:rPr lang="ru-RU" dirty="0"/>
              <a:t>, и </a:t>
            </a:r>
            <a:r>
              <a:rPr lang="ru-RU" dirty="0" err="1"/>
              <a:t>мащабиране</a:t>
            </a:r>
            <a:r>
              <a:rPr lang="ru-RU" dirty="0"/>
              <a:t> на </a:t>
            </a:r>
            <a:r>
              <a:rPr lang="ru-RU" dirty="0" err="1"/>
              <a:t>успешни</a:t>
            </a:r>
            <a:r>
              <a:rPr lang="ru-RU" dirty="0"/>
              <a:t> </a:t>
            </a:r>
            <a:r>
              <a:rPr lang="ru-RU" dirty="0" err="1"/>
              <a:t>пилотни</a:t>
            </a:r>
            <a:r>
              <a:rPr lang="ru-RU" dirty="0"/>
              <a:t> </a:t>
            </a:r>
            <a:r>
              <a:rPr lang="ru-RU" dirty="0" err="1"/>
              <a:t>проекти</a:t>
            </a:r>
            <a:r>
              <a:rPr lang="ru-RU" dirty="0"/>
              <a:t> за </a:t>
            </a:r>
            <a:r>
              <a:rPr lang="ru-RU" dirty="0" err="1"/>
              <a:t>устойчивост</a:t>
            </a:r>
            <a:r>
              <a:rPr lang="ru-RU" dirty="0"/>
              <a:t>.</a:t>
            </a:r>
            <a:endParaRPr dirty="0"/>
          </a:p>
        </p:txBody>
      </p:sp>
    </p:spTree>
    <p:extLst>
      <p:ext uri="{BB962C8B-B14F-4D97-AF65-F5344CB8AC3E}">
        <p14:creationId xmlns:p14="http://schemas.microsoft.com/office/powerpoint/2010/main" val="4072056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869D-E7FA-7D37-A32E-A54DF14B6C9D}"/>
              </a:ext>
            </a:extLst>
          </p:cNvPr>
          <p:cNvSpPr>
            <a:spLocks noGrp="1"/>
          </p:cNvSpPr>
          <p:nvPr>
            <p:ph type="ctrTitle"/>
          </p:nvPr>
        </p:nvSpPr>
        <p:spPr/>
        <p:txBody>
          <a:bodyPr/>
          <a:lstStyle/>
          <a:p>
            <a:r>
              <a:rPr lang="bg-BG" b="1" dirty="0">
                <a:solidFill>
                  <a:srgbClr val="1D3433">
                    <a:alpha val="90000"/>
                  </a:srgbClr>
                </a:solidFill>
              </a:rPr>
              <a:t>ВЪПРОСИ</a:t>
            </a:r>
            <a:r>
              <a:rPr lang="en-GB" b="1" dirty="0">
                <a:solidFill>
                  <a:srgbClr val="1D3433">
                    <a:alpha val="90000"/>
                  </a:srgbClr>
                </a:solidFill>
              </a:rPr>
              <a:t>? </a:t>
            </a:r>
            <a:endParaRPr lang="en-GB" b="1" dirty="0"/>
          </a:p>
        </p:txBody>
      </p:sp>
      <p:sp>
        <p:nvSpPr>
          <p:cNvPr id="3" name="Subtitle 2">
            <a:extLst>
              <a:ext uri="{FF2B5EF4-FFF2-40B4-BE49-F238E27FC236}">
                <a16:creationId xmlns:a16="http://schemas.microsoft.com/office/drawing/2014/main" id="{234A3728-4D12-F82A-69C6-C11188206295}"/>
              </a:ext>
            </a:extLst>
          </p:cNvPr>
          <p:cNvSpPr>
            <a:spLocks noGrp="1"/>
          </p:cNvSpPr>
          <p:nvPr>
            <p:ph type="subTitle" idx="1"/>
          </p:nvPr>
        </p:nvSpPr>
        <p:spPr/>
        <p:txBody>
          <a:bodyPr/>
          <a:lstStyle/>
          <a:p>
            <a:r>
              <a:rPr lang="bg-BG" b="1" dirty="0"/>
              <a:t>Благодаря!</a:t>
            </a:r>
            <a:endParaRPr lang="en-GB" b="1" dirty="0"/>
          </a:p>
        </p:txBody>
      </p:sp>
      <p:pic>
        <p:nvPicPr>
          <p:cNvPr id="8" name="Picture Placeholder 7">
            <a:extLst>
              <a:ext uri="{FF2B5EF4-FFF2-40B4-BE49-F238E27FC236}">
                <a16:creationId xmlns:a16="http://schemas.microsoft.com/office/drawing/2014/main" id="{C7E85145-3B6E-673A-7DDF-916CF507BD35}"/>
              </a:ext>
            </a:extLst>
          </p:cNvPr>
          <p:cNvPicPr>
            <a:picLocks noGrp="1" noChangeAspect="1"/>
          </p:cNvPicPr>
          <p:nvPr>
            <p:ph type="pic" sz="quarter" idx="13"/>
          </p:nvPr>
        </p:nvPicPr>
        <p:blipFill>
          <a:blip r:embed="rId2"/>
          <a:srcRect l="25739" r="25739"/>
          <a:stretch/>
        </p:blipFill>
        <p:spPr>
          <a:xfrm rot="5400000">
            <a:off x="172390" y="-172390"/>
            <a:ext cx="6859634" cy="7204414"/>
          </a:xfrm>
          <a:prstGeom prst="rect">
            <a:avLst/>
          </a:prstGeom>
          <a:blipFill dpi="0" rotWithShape="1">
            <a:blip r:embed="rId3">
              <a:alphaModFix amt="80000"/>
            </a:blip>
            <a:srcRect/>
            <a:stretch>
              <a:fillRect/>
            </a:stretch>
          </a:blipFill>
        </p:spPr>
      </p:pic>
      <p:sp>
        <p:nvSpPr>
          <p:cNvPr id="6" name="Date Placeholder 5">
            <a:extLst>
              <a:ext uri="{FF2B5EF4-FFF2-40B4-BE49-F238E27FC236}">
                <a16:creationId xmlns:a16="http://schemas.microsoft.com/office/drawing/2014/main" id="{F21C9ED1-082C-A0F3-3145-81978B67B145}"/>
              </a:ext>
            </a:extLst>
          </p:cNvPr>
          <p:cNvSpPr>
            <a:spLocks noGrp="1"/>
          </p:cNvSpPr>
          <p:nvPr>
            <p:ph type="dt" sz="half" idx="10"/>
          </p:nvPr>
        </p:nvSpPr>
        <p:spPr/>
        <p:txBody>
          <a:bodyPr/>
          <a:lstStyle/>
          <a:p>
            <a:fld id="{AD495F72-74F9-4C7D-96DC-BB7900DFF168}" type="datetime1">
              <a:rPr lang="en-US" smtClean="0"/>
              <a:t>12/11/2025</a:t>
            </a:fld>
            <a:endParaRPr lang="en-US"/>
          </a:p>
        </p:txBody>
      </p:sp>
      <p:sp>
        <p:nvSpPr>
          <p:cNvPr id="7" name="Slide Number Placeholder 6">
            <a:extLst>
              <a:ext uri="{FF2B5EF4-FFF2-40B4-BE49-F238E27FC236}">
                <a16:creationId xmlns:a16="http://schemas.microsoft.com/office/drawing/2014/main" id="{B59FAE49-0878-7DDF-ACDB-2D0F0AFBE3B5}"/>
              </a:ext>
            </a:extLst>
          </p:cNvPr>
          <p:cNvSpPr>
            <a:spLocks noGrp="1"/>
          </p:cNvSpPr>
          <p:nvPr>
            <p:ph type="sldNum" sz="quarter" idx="12"/>
          </p:nvPr>
        </p:nvSpPr>
        <p:spPr/>
        <p:txBody>
          <a:bodyPr/>
          <a:lstStyle/>
          <a:p>
            <a:fld id="{DDF60B60-82CA-4BB9-BA6E-A62FADF2374B}" type="slidenum">
              <a:rPr lang="en-US" smtClean="0"/>
              <a:t>15</a:t>
            </a:fld>
            <a:endParaRPr lang="en-US"/>
          </a:p>
        </p:txBody>
      </p:sp>
    </p:spTree>
    <p:extLst>
      <p:ext uri="{BB962C8B-B14F-4D97-AF65-F5344CB8AC3E}">
        <p14:creationId xmlns:p14="http://schemas.microsoft.com/office/powerpoint/2010/main" val="1674449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B25E9-2DC9-33A5-0A47-8DD3303A2A1A}"/>
              </a:ext>
            </a:extLst>
          </p:cNvPr>
          <p:cNvSpPr>
            <a:spLocks noGrp="1"/>
          </p:cNvSpPr>
          <p:nvPr>
            <p:ph type="title"/>
          </p:nvPr>
        </p:nvSpPr>
        <p:spPr>
          <a:xfrm>
            <a:off x="457199" y="377072"/>
            <a:ext cx="4958078" cy="1225485"/>
          </a:xfrm>
        </p:spPr>
        <p:txBody>
          <a:bodyPr anchor="t">
            <a:normAutofit/>
          </a:bodyPr>
          <a:lstStyle/>
          <a:p>
            <a:r>
              <a:rPr b="1" dirty="0" err="1"/>
              <a:t>Контекст</a:t>
            </a:r>
            <a:r>
              <a:rPr b="1" dirty="0"/>
              <a:t> и </a:t>
            </a:r>
            <a:r>
              <a:rPr b="1" dirty="0" err="1"/>
              <a:t>основания</a:t>
            </a:r>
            <a:endParaRPr b="1" dirty="0"/>
          </a:p>
        </p:txBody>
      </p:sp>
      <p:pic>
        <p:nvPicPr>
          <p:cNvPr id="8" name="Content Placeholder 7" descr="A view of the suburban homes of Mountains Edge in Las Vegas.">
            <a:extLst>
              <a:ext uri="{FF2B5EF4-FFF2-40B4-BE49-F238E27FC236}">
                <a16:creationId xmlns:a16="http://schemas.microsoft.com/office/drawing/2014/main" id="{0C5EB537-5050-4876-8B90-61592A46AD4F}"/>
              </a:ext>
            </a:extLst>
          </p:cNvPr>
          <p:cNvPicPr>
            <a:picLocks noGrp="1" noChangeAspect="1"/>
          </p:cNvPicPr>
          <p:nvPr>
            <p:ph type="pic" sz="quarter" idx="13"/>
          </p:nvPr>
        </p:nvPicPr>
        <p:blipFill>
          <a:blip r:embed="rId3"/>
          <a:srcRect t="43799" r="1" b="2708"/>
          <a:stretch>
            <a:fillRect/>
          </a:stretch>
        </p:blipFill>
        <p:spPr>
          <a:xfrm>
            <a:off x="20" y="1842182"/>
            <a:ext cx="5758152" cy="4546457"/>
          </a:xfrm>
          <a:prstGeom prst="rect">
            <a:avLst/>
          </a:prstGeom>
          <a:noFill/>
        </p:spPr>
      </p:pic>
      <p:sp>
        <p:nvSpPr>
          <p:cNvPr id="4" name="Content Placeholder 3">
            <a:extLst>
              <a:ext uri="{FF2B5EF4-FFF2-40B4-BE49-F238E27FC236}">
                <a16:creationId xmlns:a16="http://schemas.microsoft.com/office/drawing/2014/main" id="{CC4212B1-98DF-FE4C-BEFB-F7AE4FF4185E}"/>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76142" y="377072"/>
            <a:ext cx="5558655" cy="5797484"/>
          </a:xfrm>
        </p:spPr>
        <p:txBody>
          <a:bodyPr vert="horz" lIns="91440" tIns="45720" rIns="91440" bIns="45720" rtlCol="0" anchor="t">
            <a:normAutofit/>
          </a:bodyPr>
          <a:lstStyle/>
          <a:p>
            <a:r>
              <a:rPr b="1" dirty="0" err="1"/>
              <a:t>Екологични</a:t>
            </a:r>
            <a:r>
              <a:rPr b="1" dirty="0"/>
              <a:t> </a:t>
            </a:r>
            <a:r>
              <a:rPr b="1" dirty="0" err="1"/>
              <a:t>предизвикателства</a:t>
            </a:r>
            <a:r>
              <a:rPr b="1" dirty="0"/>
              <a:t>:</a:t>
            </a:r>
            <a:br>
              <a:rPr lang="bg-BG" b="1" dirty="0"/>
            </a:br>
            <a:r>
              <a:rPr dirty="0" err="1"/>
              <a:t>фрагментация</a:t>
            </a:r>
            <a:r>
              <a:rPr dirty="0"/>
              <a:t> </a:t>
            </a:r>
            <a:r>
              <a:rPr dirty="0" err="1"/>
              <a:t>на</a:t>
            </a:r>
            <a:r>
              <a:rPr dirty="0"/>
              <a:t> </a:t>
            </a:r>
            <a:r>
              <a:rPr dirty="0" err="1"/>
              <a:t>местообитанията</a:t>
            </a:r>
            <a:r>
              <a:rPr dirty="0"/>
              <a:t>, </a:t>
            </a:r>
            <a:r>
              <a:rPr dirty="0" err="1"/>
              <a:t>деградация</a:t>
            </a:r>
            <a:r>
              <a:rPr dirty="0"/>
              <a:t> </a:t>
            </a:r>
            <a:r>
              <a:rPr dirty="0" err="1"/>
              <a:t>на</a:t>
            </a:r>
            <a:r>
              <a:rPr dirty="0"/>
              <a:t> </a:t>
            </a:r>
            <a:r>
              <a:rPr dirty="0" err="1"/>
              <a:t>почвите</a:t>
            </a:r>
            <a:r>
              <a:rPr dirty="0"/>
              <a:t>, </a:t>
            </a:r>
            <a:r>
              <a:rPr dirty="0" err="1"/>
              <a:t>намаляване</a:t>
            </a:r>
            <a:r>
              <a:rPr dirty="0"/>
              <a:t> </a:t>
            </a:r>
            <a:r>
              <a:rPr dirty="0" err="1"/>
              <a:t>на</a:t>
            </a:r>
            <a:r>
              <a:rPr dirty="0"/>
              <a:t> </a:t>
            </a:r>
            <a:r>
              <a:rPr dirty="0" err="1"/>
              <a:t>дивата</a:t>
            </a:r>
            <a:r>
              <a:rPr dirty="0"/>
              <a:t> </a:t>
            </a:r>
            <a:r>
              <a:rPr dirty="0" err="1"/>
              <a:t>природа</a:t>
            </a:r>
            <a:r>
              <a:rPr dirty="0"/>
              <a:t>.</a:t>
            </a:r>
          </a:p>
          <a:p>
            <a:r>
              <a:rPr b="1" dirty="0" err="1"/>
              <a:t>Икономически</a:t>
            </a:r>
            <a:r>
              <a:rPr b="1" dirty="0"/>
              <a:t> </a:t>
            </a:r>
            <a:r>
              <a:rPr b="1" dirty="0" err="1"/>
              <a:t>трудности</a:t>
            </a:r>
            <a:r>
              <a:rPr b="1" dirty="0"/>
              <a:t>: </a:t>
            </a:r>
            <a:br>
              <a:rPr lang="bg-BG" b="1" dirty="0"/>
            </a:br>
            <a:r>
              <a:rPr dirty="0" err="1"/>
              <a:t>несигурност</a:t>
            </a:r>
            <a:r>
              <a:rPr dirty="0"/>
              <a:t>, </a:t>
            </a:r>
            <a:r>
              <a:rPr dirty="0" err="1"/>
              <a:t>ограничен</a:t>
            </a:r>
            <a:r>
              <a:rPr dirty="0"/>
              <a:t> </a:t>
            </a:r>
            <a:r>
              <a:rPr dirty="0" err="1"/>
              <a:t>достъп</a:t>
            </a:r>
            <a:r>
              <a:rPr dirty="0"/>
              <a:t> </a:t>
            </a:r>
            <a:r>
              <a:rPr dirty="0" err="1"/>
              <a:t>до</a:t>
            </a:r>
            <a:r>
              <a:rPr dirty="0"/>
              <a:t> </a:t>
            </a:r>
            <a:r>
              <a:rPr dirty="0" err="1"/>
              <a:t>пазари</a:t>
            </a:r>
            <a:r>
              <a:rPr dirty="0"/>
              <a:t>, </a:t>
            </a:r>
            <a:r>
              <a:rPr dirty="0" err="1"/>
              <a:t>липса</a:t>
            </a:r>
            <a:r>
              <a:rPr dirty="0"/>
              <a:t> </a:t>
            </a:r>
            <a:r>
              <a:rPr dirty="0" err="1"/>
              <a:t>на</a:t>
            </a:r>
            <a:r>
              <a:rPr dirty="0"/>
              <a:t> </a:t>
            </a:r>
            <a:r>
              <a:rPr dirty="0" err="1"/>
              <a:t>устойчив</a:t>
            </a:r>
            <a:r>
              <a:rPr dirty="0"/>
              <a:t> </a:t>
            </a:r>
            <a:r>
              <a:rPr dirty="0" err="1"/>
              <a:t>туристически</a:t>
            </a:r>
            <a:r>
              <a:rPr dirty="0"/>
              <a:t> </a:t>
            </a:r>
            <a:r>
              <a:rPr dirty="0" err="1"/>
              <a:t>капацитет</a:t>
            </a:r>
            <a:r>
              <a:rPr dirty="0"/>
              <a:t>.</a:t>
            </a:r>
          </a:p>
          <a:p>
            <a:r>
              <a:rPr lang="ru-RU" sz="1800" b="1" dirty="0"/>
              <a:t>Подход „</a:t>
            </a:r>
            <a:r>
              <a:rPr lang="ru-RU" sz="1800" b="1" dirty="0" err="1"/>
              <a:t>Природосъобразна</a:t>
            </a:r>
            <a:r>
              <a:rPr lang="ru-RU" sz="1800" b="1" dirty="0"/>
              <a:t> </a:t>
            </a:r>
            <a:r>
              <a:rPr lang="ru-RU" sz="1800" b="1" dirty="0" err="1"/>
              <a:t>икономика</a:t>
            </a:r>
            <a:r>
              <a:rPr lang="ru-RU" sz="1800" b="1" dirty="0"/>
              <a:t>“</a:t>
            </a:r>
            <a:br>
              <a:rPr lang="ru-RU" sz="1800" dirty="0"/>
            </a:br>
            <a:r>
              <a:rPr lang="ru-RU" sz="1800" dirty="0"/>
              <a:t>NPE (Nature-</a:t>
            </a:r>
            <a:r>
              <a:rPr lang="ru-RU" sz="1800" dirty="0" err="1"/>
              <a:t>Positive</a:t>
            </a:r>
            <a:r>
              <a:rPr lang="ru-RU" sz="1800" dirty="0"/>
              <a:t> </a:t>
            </a:r>
            <a:r>
              <a:rPr lang="ru-RU" sz="1800" dirty="0" err="1"/>
              <a:t>Economy</a:t>
            </a:r>
            <a:r>
              <a:rPr lang="ru-RU" sz="1800" dirty="0"/>
              <a:t>) </a:t>
            </a:r>
            <a:r>
              <a:rPr dirty="0" err="1"/>
              <a:t>съчетава</a:t>
            </a:r>
            <a:r>
              <a:rPr dirty="0"/>
              <a:t> </a:t>
            </a:r>
            <a:r>
              <a:rPr dirty="0" err="1"/>
              <a:t>икономически</a:t>
            </a:r>
            <a:r>
              <a:rPr dirty="0"/>
              <a:t> </a:t>
            </a:r>
            <a:r>
              <a:rPr dirty="0" err="1"/>
              <a:t>растеж</a:t>
            </a:r>
            <a:r>
              <a:rPr dirty="0"/>
              <a:t> с </a:t>
            </a:r>
            <a:r>
              <a:rPr dirty="0" err="1"/>
              <a:t>опазване</a:t>
            </a:r>
            <a:r>
              <a:rPr dirty="0"/>
              <a:t> </a:t>
            </a:r>
            <a:r>
              <a:rPr dirty="0" err="1"/>
              <a:t>на</a:t>
            </a:r>
            <a:r>
              <a:rPr dirty="0"/>
              <a:t> </a:t>
            </a:r>
            <a:r>
              <a:rPr dirty="0" err="1"/>
              <a:t>природата</a:t>
            </a:r>
            <a:r>
              <a:rPr dirty="0"/>
              <a:t>.</a:t>
            </a:r>
          </a:p>
          <a:p>
            <a:r>
              <a:rPr b="1" dirty="0" err="1"/>
              <a:t>Съвместни</a:t>
            </a:r>
            <a:r>
              <a:rPr b="1" dirty="0"/>
              <a:t> </a:t>
            </a:r>
            <a:r>
              <a:rPr b="1" dirty="0" err="1"/>
              <a:t>усилия</a:t>
            </a:r>
            <a:r>
              <a:rPr b="1" dirty="0"/>
              <a:t>:</a:t>
            </a:r>
            <a:br>
              <a:rPr lang="bg-BG" b="1" dirty="0"/>
            </a:br>
            <a:r>
              <a:rPr lang="ru-RU" sz="1800" dirty="0"/>
              <a:t>SABUKO и </a:t>
            </a:r>
            <a:r>
              <a:rPr lang="ru-RU" sz="1800" dirty="0" err="1"/>
              <a:t>заинтересованите</a:t>
            </a:r>
            <a:r>
              <a:rPr lang="ru-RU" sz="1800" dirty="0"/>
              <a:t> </a:t>
            </a:r>
            <a:r>
              <a:rPr lang="ru-RU" sz="1800" dirty="0" err="1"/>
              <a:t>страни</a:t>
            </a:r>
            <a:r>
              <a:rPr lang="ru-RU" sz="1800" dirty="0"/>
              <a:t> </a:t>
            </a:r>
            <a:r>
              <a:rPr lang="ru-RU" sz="1800" dirty="0" err="1"/>
              <a:t>съвместно</a:t>
            </a:r>
            <a:r>
              <a:rPr lang="ru-RU" sz="1800" dirty="0"/>
              <a:t> </a:t>
            </a:r>
            <a:r>
              <a:rPr lang="ru-RU" sz="1800" dirty="0" err="1"/>
              <a:t>разработват</a:t>
            </a:r>
            <a:r>
              <a:rPr lang="ru-RU" sz="1800" dirty="0"/>
              <a:t> стратегии за </a:t>
            </a:r>
            <a:r>
              <a:rPr lang="ru-RU" sz="1800" dirty="0" err="1"/>
              <a:t>устойчиви</a:t>
            </a:r>
            <a:r>
              <a:rPr lang="ru-RU" sz="1800" dirty="0"/>
              <a:t> </a:t>
            </a:r>
            <a:r>
              <a:rPr lang="ru-RU" sz="1800" dirty="0" err="1"/>
              <a:t>социално-екологични</a:t>
            </a:r>
            <a:r>
              <a:rPr lang="ru-RU" sz="1800" dirty="0"/>
              <a:t> </a:t>
            </a:r>
            <a:r>
              <a:rPr lang="ru-RU" sz="1800" dirty="0" err="1"/>
              <a:t>системи</a:t>
            </a:r>
            <a:r>
              <a:rPr lang="ru-RU" sz="1800" dirty="0"/>
              <a:t> чрез стратегически </a:t>
            </a:r>
            <a:r>
              <a:rPr lang="ru-RU" sz="1800" dirty="0" err="1"/>
              <a:t>партньорства</a:t>
            </a:r>
            <a:r>
              <a:rPr lang="ru-RU" sz="1800" dirty="0"/>
              <a:t>.</a:t>
            </a:r>
            <a:endParaRPr dirty="0"/>
          </a:p>
        </p:txBody>
      </p:sp>
    </p:spTree>
    <p:extLst>
      <p:ext uri="{BB962C8B-B14F-4D97-AF65-F5344CB8AC3E}">
        <p14:creationId xmlns:p14="http://schemas.microsoft.com/office/powerpoint/2010/main" val="170971332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32A7-05AB-53CB-602F-2DAA6E8914CB}"/>
              </a:ext>
            </a:extLst>
          </p:cNvPr>
          <p:cNvSpPr>
            <a:spLocks noGrp="1"/>
          </p:cNvSpPr>
          <p:nvPr>
            <p:ph type="title"/>
          </p:nvPr>
        </p:nvSpPr>
        <p:spPr/>
        <p:txBody>
          <a:bodyPr/>
          <a:lstStyle/>
          <a:p>
            <a:r>
              <a:rPr lang="bg-BG" b="1" dirty="0"/>
              <a:t>Събитие 1:</a:t>
            </a:r>
            <a:br>
              <a:rPr lang="bg-BG" b="1" dirty="0"/>
            </a:br>
            <a:r>
              <a:rPr b="1" dirty="0" err="1"/>
              <a:t>Теория</a:t>
            </a:r>
            <a:r>
              <a:rPr b="1" dirty="0"/>
              <a:t> </a:t>
            </a:r>
            <a:r>
              <a:rPr b="1" dirty="0" err="1"/>
              <a:t>на</a:t>
            </a:r>
            <a:r>
              <a:rPr b="1" dirty="0"/>
              <a:t> </a:t>
            </a:r>
            <a:r>
              <a:rPr b="1" dirty="0" err="1"/>
              <a:t>промяната</a:t>
            </a:r>
            <a:endParaRPr b="1" dirty="0"/>
          </a:p>
        </p:txBody>
      </p:sp>
      <p:sp>
        <p:nvSpPr>
          <p:cNvPr id="4" name="Content Placeholder 3">
            <a:extLst>
              <a:ext uri="{FF2B5EF4-FFF2-40B4-BE49-F238E27FC236}">
                <a16:creationId xmlns:a16="http://schemas.microsoft.com/office/drawing/2014/main" id="{6897260D-A575-1CF1-9B3F-98AC4662A0B1}"/>
              </a:ext>
            </a:extLst>
          </p:cNvPr>
          <p:cNvSpPr>
            <a:spLocks noGrp="1"/>
          </p:cNvSpPr>
          <p:nvPr>
            <p:ph idx="1"/>
          </p:nvPr>
        </p:nvSpPr>
        <p:spPr>
          <a:xfrm>
            <a:off x="6115985" y="377072"/>
            <a:ext cx="5618812" cy="6068194"/>
          </a:xfrm>
        </p:spPr>
        <p:txBody>
          <a:bodyPr vert="horz" lIns="91440" tIns="45720" rIns="91440" bIns="45720" rtlCol="0" anchor="t">
            <a:noAutofit/>
          </a:bodyPr>
          <a:lstStyle/>
          <a:p>
            <a:r>
              <a:rPr b="1" dirty="0" err="1"/>
              <a:t>Участници</a:t>
            </a:r>
            <a:r>
              <a:rPr dirty="0"/>
              <a:t>:</a:t>
            </a:r>
            <a:br>
              <a:rPr lang="bg-BG" dirty="0"/>
            </a:br>
            <a:r>
              <a:rPr dirty="0" err="1"/>
              <a:t>фермери</a:t>
            </a:r>
            <a:r>
              <a:rPr dirty="0"/>
              <a:t>, </a:t>
            </a:r>
            <a:r>
              <a:rPr dirty="0" err="1"/>
              <a:t>кооперации</a:t>
            </a:r>
            <a:r>
              <a:rPr dirty="0"/>
              <a:t>, </a:t>
            </a:r>
            <a:r>
              <a:rPr dirty="0" err="1"/>
              <a:t>туроператори</a:t>
            </a:r>
            <a:r>
              <a:rPr dirty="0"/>
              <a:t>, </a:t>
            </a:r>
            <a:r>
              <a:rPr dirty="0" err="1"/>
              <a:t>природозащитници</a:t>
            </a:r>
            <a:r>
              <a:rPr dirty="0"/>
              <a:t>, </a:t>
            </a:r>
            <a:r>
              <a:rPr dirty="0" err="1"/>
              <a:t>държавни</a:t>
            </a:r>
            <a:r>
              <a:rPr dirty="0"/>
              <a:t> </a:t>
            </a:r>
            <a:r>
              <a:rPr dirty="0" err="1"/>
              <a:t>институции</a:t>
            </a:r>
            <a:r>
              <a:rPr lang="bg-BG" dirty="0"/>
              <a:t>, работещи по изграждането на споделена визия</a:t>
            </a:r>
            <a:endParaRPr dirty="0"/>
          </a:p>
          <a:p>
            <a:r>
              <a:rPr b="1" dirty="0" err="1"/>
              <a:t>Предизвикателства</a:t>
            </a:r>
            <a:r>
              <a:rPr dirty="0"/>
              <a:t>:</a:t>
            </a:r>
            <a:br>
              <a:rPr lang="bg-BG" dirty="0"/>
            </a:br>
            <a:r>
              <a:rPr dirty="0" err="1"/>
              <a:t>разрастване</a:t>
            </a:r>
            <a:r>
              <a:rPr dirty="0"/>
              <a:t> </a:t>
            </a:r>
            <a:r>
              <a:rPr dirty="0" err="1"/>
              <a:t>на</a:t>
            </a:r>
            <a:r>
              <a:rPr dirty="0"/>
              <a:t> </a:t>
            </a:r>
            <a:r>
              <a:rPr dirty="0" err="1"/>
              <a:t>монокултурите</a:t>
            </a:r>
            <a:r>
              <a:rPr dirty="0"/>
              <a:t>, </a:t>
            </a:r>
            <a:r>
              <a:rPr dirty="0" err="1"/>
              <a:t>свръхпаша</a:t>
            </a:r>
            <a:r>
              <a:rPr dirty="0"/>
              <a:t>, </a:t>
            </a:r>
            <a:r>
              <a:rPr dirty="0" err="1"/>
              <a:t>миграция</a:t>
            </a:r>
            <a:r>
              <a:rPr dirty="0"/>
              <a:t> </a:t>
            </a:r>
            <a:r>
              <a:rPr dirty="0" err="1"/>
              <a:t>на</a:t>
            </a:r>
            <a:r>
              <a:rPr dirty="0"/>
              <a:t> </a:t>
            </a:r>
            <a:r>
              <a:rPr lang="bg-BG" dirty="0"/>
              <a:t>младите</a:t>
            </a:r>
            <a:r>
              <a:rPr dirty="0"/>
              <a:t>.</a:t>
            </a:r>
          </a:p>
          <a:p>
            <a:r>
              <a:rPr b="1" dirty="0" err="1"/>
              <a:t>Възможности</a:t>
            </a:r>
            <a:r>
              <a:rPr dirty="0"/>
              <a:t>:</a:t>
            </a:r>
            <a:br>
              <a:rPr lang="bg-BG" dirty="0"/>
            </a:br>
            <a:r>
              <a:rPr dirty="0"/>
              <a:t>брандиране </a:t>
            </a:r>
            <a:r>
              <a:rPr dirty="0" err="1"/>
              <a:t>на</a:t>
            </a:r>
            <a:r>
              <a:rPr dirty="0"/>
              <a:t> </a:t>
            </a:r>
            <a:r>
              <a:rPr dirty="0" err="1"/>
              <a:t>продукти</a:t>
            </a:r>
            <a:r>
              <a:rPr dirty="0"/>
              <a:t>, </a:t>
            </a:r>
            <a:r>
              <a:rPr dirty="0" err="1"/>
              <a:t>еко</a:t>
            </a:r>
            <a:r>
              <a:rPr dirty="0"/>
              <a:t> </a:t>
            </a:r>
            <a:r>
              <a:rPr dirty="0" err="1"/>
              <a:t>маршрути</a:t>
            </a:r>
            <a:r>
              <a:rPr dirty="0"/>
              <a:t>, </a:t>
            </a:r>
            <a:r>
              <a:rPr dirty="0" err="1"/>
              <a:t>културни</a:t>
            </a:r>
            <a:r>
              <a:rPr dirty="0"/>
              <a:t> </a:t>
            </a:r>
            <a:r>
              <a:rPr dirty="0" err="1"/>
              <a:t>фестивали</a:t>
            </a:r>
            <a:r>
              <a:rPr dirty="0"/>
              <a:t>, </a:t>
            </a:r>
            <a:r>
              <a:rPr dirty="0" err="1"/>
              <a:t>дигитално</a:t>
            </a:r>
            <a:r>
              <a:rPr dirty="0"/>
              <a:t> </a:t>
            </a:r>
            <a:r>
              <a:rPr dirty="0" err="1"/>
              <a:t>разказване</a:t>
            </a:r>
            <a:r>
              <a:rPr dirty="0"/>
              <a:t> </a:t>
            </a:r>
            <a:r>
              <a:rPr dirty="0" err="1"/>
              <a:t>на</a:t>
            </a:r>
            <a:r>
              <a:rPr dirty="0"/>
              <a:t> </a:t>
            </a:r>
            <a:r>
              <a:rPr dirty="0" err="1"/>
              <a:t>истории</a:t>
            </a:r>
            <a:r>
              <a:rPr dirty="0"/>
              <a:t>.</a:t>
            </a:r>
          </a:p>
          <a:p>
            <a:r>
              <a:rPr b="1" dirty="0" err="1"/>
              <a:t>План</a:t>
            </a:r>
            <a:r>
              <a:rPr b="1" dirty="0"/>
              <a:t> </a:t>
            </a:r>
            <a:r>
              <a:rPr b="1" dirty="0" err="1"/>
              <a:t>за</a:t>
            </a:r>
            <a:r>
              <a:rPr b="1" dirty="0"/>
              <a:t> </a:t>
            </a:r>
            <a:r>
              <a:rPr b="1" dirty="0" err="1"/>
              <a:t>действие</a:t>
            </a:r>
            <a:r>
              <a:rPr b="1" dirty="0"/>
              <a:t>:</a:t>
            </a:r>
            <a:br>
              <a:rPr lang="bg-BG" b="1" dirty="0"/>
            </a:br>
            <a:r>
              <a:rPr dirty="0" err="1"/>
              <a:t>туристически</a:t>
            </a:r>
            <a:r>
              <a:rPr dirty="0"/>
              <a:t> </a:t>
            </a:r>
            <a:r>
              <a:rPr dirty="0" err="1"/>
              <a:t>карти</a:t>
            </a:r>
            <a:r>
              <a:rPr dirty="0"/>
              <a:t> с QR</a:t>
            </a:r>
            <a:r>
              <a:rPr lang="bg-BG" dirty="0"/>
              <a:t> кодове</a:t>
            </a:r>
            <a:r>
              <a:rPr dirty="0"/>
              <a:t>, </a:t>
            </a:r>
            <a:r>
              <a:rPr dirty="0" err="1"/>
              <a:t>онлайн</a:t>
            </a:r>
            <a:r>
              <a:rPr dirty="0"/>
              <a:t> </a:t>
            </a:r>
            <a:r>
              <a:rPr dirty="0" err="1"/>
              <a:t>платформи</a:t>
            </a:r>
            <a:r>
              <a:rPr dirty="0"/>
              <a:t>, </a:t>
            </a:r>
            <a:r>
              <a:rPr dirty="0" err="1"/>
              <a:t>изложби</a:t>
            </a:r>
            <a:r>
              <a:rPr dirty="0"/>
              <a:t>, </a:t>
            </a:r>
            <a:r>
              <a:rPr dirty="0" err="1"/>
              <a:t>посетителски</a:t>
            </a:r>
            <a:r>
              <a:rPr dirty="0"/>
              <a:t> </a:t>
            </a:r>
            <a:r>
              <a:rPr dirty="0" err="1"/>
              <a:t>центрове</a:t>
            </a:r>
            <a:r>
              <a:rPr lang="bg-BG" dirty="0"/>
              <a:t>, „сезонна </a:t>
            </a:r>
            <a:r>
              <a:rPr lang="bg-BG" dirty="0" err="1"/>
              <a:t>фотограгия</a:t>
            </a:r>
            <a:r>
              <a:rPr lang="bg-BG" dirty="0"/>
              <a:t>“</a:t>
            </a:r>
            <a:r>
              <a:rPr dirty="0"/>
              <a:t>.</a:t>
            </a:r>
          </a:p>
        </p:txBody>
      </p:sp>
      <p:pic>
        <p:nvPicPr>
          <p:cNvPr id="8" name="Picture 7" descr="A group of people sitting on couches in a room&#10;&#10;AI-generated content may be incorrect.">
            <a:extLst>
              <a:ext uri="{FF2B5EF4-FFF2-40B4-BE49-F238E27FC236}">
                <a16:creationId xmlns:a16="http://schemas.microsoft.com/office/drawing/2014/main" id="{ACA30A5C-C9BA-E5F1-362F-14BF98927315}"/>
              </a:ext>
            </a:extLst>
          </p:cNvPr>
          <p:cNvPicPr>
            <a:picLocks noChangeAspect="1"/>
          </p:cNvPicPr>
          <p:nvPr/>
        </p:nvPicPr>
        <p:blipFill>
          <a:blip r:embed="rId2"/>
          <a:stretch>
            <a:fillRect/>
          </a:stretch>
        </p:blipFill>
        <p:spPr>
          <a:xfrm>
            <a:off x="28301" y="2205789"/>
            <a:ext cx="5710813" cy="3749209"/>
          </a:xfrm>
          <a:prstGeom prst="rect">
            <a:avLst/>
          </a:prstGeom>
        </p:spPr>
      </p:pic>
    </p:spTree>
    <p:extLst>
      <p:ext uri="{BB962C8B-B14F-4D97-AF65-F5344CB8AC3E}">
        <p14:creationId xmlns:p14="http://schemas.microsoft.com/office/powerpoint/2010/main" val="2713229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B8B4D-9219-A4FE-4E14-2F69B992AFA4}"/>
              </a:ext>
            </a:extLst>
          </p:cNvPr>
          <p:cNvSpPr>
            <a:spLocks noGrp="1"/>
          </p:cNvSpPr>
          <p:nvPr>
            <p:ph type="title"/>
          </p:nvPr>
        </p:nvSpPr>
        <p:spPr/>
        <p:txBody>
          <a:bodyPr/>
          <a:lstStyle/>
          <a:p>
            <a:r>
              <a:rPr lang="bg-BG" b="1" dirty="0"/>
              <a:t>Събитие 2:</a:t>
            </a:r>
            <a:br>
              <a:rPr lang="bg-BG" b="1" dirty="0"/>
            </a:br>
            <a:r>
              <a:rPr lang="bg-BG" b="1" dirty="0"/>
              <a:t>Изграждане на п</a:t>
            </a:r>
            <a:r>
              <a:rPr b="1" dirty="0" err="1"/>
              <a:t>артньорства</a:t>
            </a:r>
            <a:endParaRPr b="1" dirty="0"/>
          </a:p>
        </p:txBody>
      </p:sp>
      <p:sp>
        <p:nvSpPr>
          <p:cNvPr id="3" name="Content Placeholder 2">
            <a:extLst>
              <a:ext uri="{FF2B5EF4-FFF2-40B4-BE49-F238E27FC236}">
                <a16:creationId xmlns:a16="http://schemas.microsoft.com/office/drawing/2014/main" id="{DF3B4B76-1FAD-6902-E6A2-D3F10F424C60}"/>
              </a:ext>
            </a:extLst>
          </p:cNvPr>
          <p:cNvSpPr>
            <a:spLocks noGrp="1"/>
          </p:cNvSpPr>
          <p:nvPr>
            <p:ph idx="1"/>
          </p:nvPr>
        </p:nvSpPr>
        <p:spPr>
          <a:xfrm>
            <a:off x="457200" y="1821484"/>
            <a:ext cx="6370923" cy="4572917"/>
          </a:xfrm>
        </p:spPr>
        <p:txBody>
          <a:bodyPr vert="horz" lIns="91440" tIns="45720" rIns="91440" bIns="45720" rtlCol="0" anchor="t">
            <a:noAutofit/>
          </a:bodyPr>
          <a:lstStyle/>
          <a:p>
            <a:r>
              <a:rPr b="1" dirty="0" err="1"/>
              <a:t>Цели</a:t>
            </a:r>
            <a:r>
              <a:rPr dirty="0"/>
              <a:t>: </a:t>
            </a:r>
            <a:r>
              <a:rPr dirty="0" err="1"/>
              <a:t>засилване</a:t>
            </a:r>
            <a:r>
              <a:rPr dirty="0"/>
              <a:t> </a:t>
            </a:r>
            <a:r>
              <a:rPr dirty="0" err="1"/>
              <a:t>на</a:t>
            </a:r>
            <a:r>
              <a:rPr dirty="0"/>
              <a:t> </a:t>
            </a:r>
            <a:r>
              <a:rPr dirty="0" err="1"/>
              <a:t>сътрудничеството</a:t>
            </a:r>
            <a:r>
              <a:rPr dirty="0"/>
              <a:t> </a:t>
            </a:r>
            <a:r>
              <a:rPr dirty="0" err="1"/>
              <a:t>между</a:t>
            </a:r>
            <a:r>
              <a:rPr dirty="0"/>
              <a:t> </a:t>
            </a:r>
            <a:r>
              <a:rPr dirty="0" err="1"/>
              <a:t>местни</a:t>
            </a:r>
            <a:r>
              <a:rPr dirty="0"/>
              <a:t> </a:t>
            </a:r>
            <a:r>
              <a:rPr dirty="0" err="1"/>
              <a:t>предприятия</a:t>
            </a:r>
            <a:r>
              <a:rPr dirty="0"/>
              <a:t>, </a:t>
            </a:r>
            <a:r>
              <a:rPr dirty="0" err="1"/>
              <a:t>туризъм</a:t>
            </a:r>
            <a:r>
              <a:rPr dirty="0"/>
              <a:t> и </a:t>
            </a:r>
            <a:r>
              <a:rPr dirty="0" err="1"/>
              <a:t>природозащитни</a:t>
            </a:r>
            <a:r>
              <a:rPr dirty="0"/>
              <a:t> </a:t>
            </a:r>
            <a:r>
              <a:rPr dirty="0" err="1"/>
              <a:t>актьори</a:t>
            </a:r>
            <a:r>
              <a:rPr dirty="0"/>
              <a:t>.</a:t>
            </a:r>
          </a:p>
          <a:p>
            <a:r>
              <a:rPr b="1" dirty="0" err="1"/>
              <a:t>Еко</a:t>
            </a:r>
            <a:r>
              <a:rPr b="1" dirty="0"/>
              <a:t> </a:t>
            </a:r>
            <a:r>
              <a:rPr b="1" dirty="0" err="1"/>
              <a:t>предизвикателства</a:t>
            </a:r>
            <a:r>
              <a:rPr dirty="0"/>
              <a:t>: </a:t>
            </a:r>
            <a:r>
              <a:rPr dirty="0" err="1"/>
              <a:t>проблеми</a:t>
            </a:r>
            <a:r>
              <a:rPr dirty="0"/>
              <a:t> с </a:t>
            </a:r>
            <a:r>
              <a:rPr dirty="0" err="1"/>
              <a:t>земеползване</a:t>
            </a:r>
            <a:r>
              <a:rPr dirty="0"/>
              <a:t>, </a:t>
            </a:r>
            <a:r>
              <a:rPr dirty="0" err="1"/>
              <a:t>фрагментация</a:t>
            </a:r>
            <a:r>
              <a:rPr dirty="0"/>
              <a:t> </a:t>
            </a:r>
            <a:r>
              <a:rPr dirty="0" err="1"/>
              <a:t>на</a:t>
            </a:r>
            <a:r>
              <a:rPr dirty="0"/>
              <a:t> </a:t>
            </a:r>
            <a:r>
              <a:rPr dirty="0" err="1"/>
              <a:t>местообитания</a:t>
            </a:r>
            <a:r>
              <a:rPr dirty="0"/>
              <a:t>, </a:t>
            </a:r>
            <a:r>
              <a:rPr dirty="0" err="1"/>
              <a:t>пестициди</a:t>
            </a:r>
            <a:r>
              <a:rPr dirty="0"/>
              <a:t>.</a:t>
            </a:r>
          </a:p>
          <a:p>
            <a:r>
              <a:rPr b="1" dirty="0" err="1"/>
              <a:t>Предизвикателства</a:t>
            </a:r>
            <a:r>
              <a:rPr b="1" dirty="0"/>
              <a:t> в </a:t>
            </a:r>
            <a:r>
              <a:rPr b="1" dirty="0" err="1"/>
              <a:t>партньорствата</a:t>
            </a:r>
            <a:r>
              <a:rPr dirty="0"/>
              <a:t>: </a:t>
            </a:r>
            <a:r>
              <a:rPr dirty="0" err="1"/>
              <a:t>неформални</a:t>
            </a:r>
            <a:r>
              <a:rPr dirty="0"/>
              <a:t> </a:t>
            </a:r>
            <a:r>
              <a:rPr dirty="0" err="1"/>
              <a:t>договорки</a:t>
            </a:r>
            <a:r>
              <a:rPr dirty="0"/>
              <a:t>, </a:t>
            </a:r>
            <a:r>
              <a:rPr dirty="0" err="1"/>
              <a:t>бюрокрация</a:t>
            </a:r>
            <a:r>
              <a:rPr dirty="0"/>
              <a:t>, </a:t>
            </a:r>
            <a:r>
              <a:rPr dirty="0" err="1"/>
              <a:t>политическа</a:t>
            </a:r>
            <a:r>
              <a:rPr dirty="0"/>
              <a:t> </a:t>
            </a:r>
            <a:r>
              <a:rPr dirty="0" err="1"/>
              <a:t>намеса</a:t>
            </a:r>
            <a:r>
              <a:rPr lang="bg-BG" dirty="0"/>
              <a:t>, неравномерно разпределение на ползите</a:t>
            </a:r>
            <a:r>
              <a:rPr dirty="0"/>
              <a:t>.</a:t>
            </a:r>
          </a:p>
          <a:p>
            <a:r>
              <a:rPr b="1" dirty="0" err="1"/>
              <a:t>Възможности</a:t>
            </a:r>
            <a:r>
              <a:rPr b="1" dirty="0"/>
              <a:t>: </a:t>
            </a:r>
            <a:r>
              <a:rPr dirty="0" err="1"/>
              <a:t>интегриране</a:t>
            </a:r>
            <a:r>
              <a:rPr dirty="0"/>
              <a:t> </a:t>
            </a:r>
            <a:r>
              <a:rPr dirty="0" err="1"/>
              <a:t>на</a:t>
            </a:r>
            <a:r>
              <a:rPr dirty="0"/>
              <a:t> </a:t>
            </a:r>
            <a:r>
              <a:rPr dirty="0" err="1"/>
              <a:t>местни</a:t>
            </a:r>
            <a:r>
              <a:rPr dirty="0"/>
              <a:t> </a:t>
            </a:r>
            <a:r>
              <a:rPr dirty="0" err="1"/>
              <a:t>продукти</a:t>
            </a:r>
            <a:r>
              <a:rPr dirty="0"/>
              <a:t> в </a:t>
            </a:r>
            <a:r>
              <a:rPr dirty="0" err="1"/>
              <a:t>туризма</a:t>
            </a:r>
            <a:r>
              <a:rPr dirty="0"/>
              <a:t>, </a:t>
            </a:r>
            <a:r>
              <a:rPr dirty="0" err="1"/>
              <a:t>интерактивни</a:t>
            </a:r>
            <a:r>
              <a:rPr dirty="0"/>
              <a:t> </a:t>
            </a:r>
            <a:r>
              <a:rPr dirty="0" err="1"/>
              <a:t>карти</a:t>
            </a:r>
            <a:r>
              <a:rPr dirty="0"/>
              <a:t>, </a:t>
            </a:r>
            <a:r>
              <a:rPr dirty="0" err="1"/>
              <a:t>изложби</a:t>
            </a:r>
            <a:r>
              <a:rPr lang="bg-BG" dirty="0"/>
              <a:t>, дигитални </a:t>
            </a:r>
            <a:r>
              <a:rPr lang="bg-BG" dirty="0" err="1"/>
              <a:t>екотуристиески</a:t>
            </a:r>
            <a:r>
              <a:rPr lang="bg-BG" dirty="0"/>
              <a:t> платформи</a:t>
            </a:r>
            <a:r>
              <a:rPr dirty="0"/>
              <a:t>.</a:t>
            </a:r>
          </a:p>
        </p:txBody>
      </p:sp>
      <p:pic>
        <p:nvPicPr>
          <p:cNvPr id="8" name="Picture Placeholder 7" descr="A group of people standing in front of a building&#10;&#10;AI-generated content may be incorrect.">
            <a:extLst>
              <a:ext uri="{FF2B5EF4-FFF2-40B4-BE49-F238E27FC236}">
                <a16:creationId xmlns:a16="http://schemas.microsoft.com/office/drawing/2014/main" id="{1ED58DA2-FF78-BD96-4B36-053D2D4BA273}"/>
              </a:ext>
            </a:extLst>
          </p:cNvPr>
          <p:cNvPicPr>
            <a:picLocks noGrp="1" noChangeAspect="1"/>
          </p:cNvPicPr>
          <p:nvPr>
            <p:ph type="pic" sz="quarter" idx="13"/>
          </p:nvPr>
        </p:nvPicPr>
        <p:blipFill>
          <a:blip r:embed="rId2"/>
          <a:srcRect l="24392" r="24392"/>
          <a:stretch/>
        </p:blipFill>
        <p:spPr>
          <a:prstGeom prst="rect">
            <a:avLst/>
          </a:prstGeom>
          <a:blipFill dpi="0" rotWithShape="1">
            <a:blip r:embed="rId3">
              <a:alphaModFix amt="80000"/>
            </a:blip>
            <a:srcRect/>
            <a:stretch>
              <a:fillRect/>
            </a:stretch>
          </a:blipFill>
        </p:spPr>
      </p:pic>
    </p:spTree>
    <p:extLst>
      <p:ext uri="{BB962C8B-B14F-4D97-AF65-F5344CB8AC3E}">
        <p14:creationId xmlns:p14="http://schemas.microsoft.com/office/powerpoint/2010/main" val="837176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90064-63D4-B672-08A9-DABC49F3047F}"/>
              </a:ext>
            </a:extLst>
          </p:cNvPr>
          <p:cNvSpPr>
            <a:spLocks noGrp="1"/>
          </p:cNvSpPr>
          <p:nvPr>
            <p:ph type="title"/>
          </p:nvPr>
        </p:nvSpPr>
        <p:spPr/>
        <p:txBody>
          <a:bodyPr/>
          <a:lstStyle/>
          <a:p>
            <a:r>
              <a:rPr lang="bg-BG" b="1" dirty="0"/>
              <a:t>Събитие 3: </a:t>
            </a:r>
            <a:br>
              <a:rPr lang="bg-BG" b="1" dirty="0"/>
            </a:br>
            <a:r>
              <a:rPr b="1" dirty="0" err="1"/>
              <a:t>Последващ</a:t>
            </a:r>
            <a:r>
              <a:rPr lang="en-US" b="1" dirty="0"/>
              <a:t> </a:t>
            </a:r>
            <a:r>
              <a:rPr lang="bg-BG" b="1" dirty="0"/>
              <a:t>семинар</a:t>
            </a:r>
            <a:endParaRPr b="1" dirty="0"/>
          </a:p>
        </p:txBody>
      </p:sp>
      <p:pic>
        <p:nvPicPr>
          <p:cNvPr id="8" name="Picture Placeholder 7">
            <a:extLst>
              <a:ext uri="{FF2B5EF4-FFF2-40B4-BE49-F238E27FC236}">
                <a16:creationId xmlns:a16="http://schemas.microsoft.com/office/drawing/2014/main" id="{305D963E-4898-EF75-F84E-A5FFE2328DE0}"/>
              </a:ext>
            </a:extLst>
          </p:cNvPr>
          <p:cNvPicPr>
            <a:picLocks noGrp="1" noChangeAspect="1"/>
          </p:cNvPicPr>
          <p:nvPr>
            <p:ph type="pic" sz="quarter" idx="13"/>
          </p:nvPr>
        </p:nvPicPr>
        <p:blipFill>
          <a:blip r:embed="rId2"/>
          <a:srcRect l="34036" r="34036"/>
          <a:stretch/>
        </p:blipFill>
        <p:spPr>
          <a:prstGeom prst="rect">
            <a:avLst/>
          </a:prstGeom>
          <a:blipFill dpi="0" rotWithShape="1">
            <a:blip r:embed="rId3">
              <a:alphaModFix amt="80000"/>
            </a:blip>
            <a:srcRect/>
            <a:stretch>
              <a:fillRect/>
            </a:stretch>
          </a:blipFill>
        </p:spPr>
      </p:pic>
      <p:sp>
        <p:nvSpPr>
          <p:cNvPr id="4" name="Content Placeholder 3">
            <a:extLst>
              <a:ext uri="{FF2B5EF4-FFF2-40B4-BE49-F238E27FC236}">
                <a16:creationId xmlns:a16="http://schemas.microsoft.com/office/drawing/2014/main" id="{0DA0AA10-0172-AA6B-78E6-C1A3EF42DE5F}"/>
              </a:ext>
            </a:extLst>
          </p:cNvPr>
          <p:cNvSpPr>
            <a:spLocks noGrp="1"/>
          </p:cNvSpPr>
          <p:nvPr>
            <p:ph idx="1"/>
          </p:nvPr>
        </p:nvSpPr>
        <p:spPr/>
        <p:txBody>
          <a:bodyPr vert="horz" lIns="91440" tIns="45720" rIns="91440" bIns="45720" rtlCol="0" anchor="t">
            <a:normAutofit/>
          </a:bodyPr>
          <a:lstStyle/>
          <a:p>
            <a:r>
              <a:rPr b="1" dirty="0" err="1"/>
              <a:t>Постижения</a:t>
            </a:r>
            <a:r>
              <a:rPr dirty="0"/>
              <a:t>: </a:t>
            </a:r>
            <a:r>
              <a:rPr dirty="0" err="1"/>
              <a:t>разширяване</a:t>
            </a:r>
            <a:r>
              <a:rPr dirty="0"/>
              <a:t> </a:t>
            </a:r>
            <a:r>
              <a:rPr dirty="0" err="1"/>
              <a:t>на</a:t>
            </a:r>
            <a:r>
              <a:rPr dirty="0"/>
              <a:t> </a:t>
            </a:r>
            <a:r>
              <a:rPr dirty="0" err="1"/>
              <a:t>линии</a:t>
            </a:r>
            <a:r>
              <a:rPr dirty="0"/>
              <a:t> </a:t>
            </a:r>
            <a:r>
              <a:rPr dirty="0" err="1"/>
              <a:t>от</a:t>
            </a:r>
            <a:r>
              <a:rPr dirty="0"/>
              <a:t> </a:t>
            </a:r>
            <a:r>
              <a:rPr dirty="0" err="1"/>
              <a:t>вълнени</a:t>
            </a:r>
            <a:r>
              <a:rPr dirty="0"/>
              <a:t> и </a:t>
            </a:r>
            <a:r>
              <a:rPr dirty="0" err="1"/>
              <a:t>дървени</a:t>
            </a:r>
            <a:r>
              <a:rPr dirty="0"/>
              <a:t> </a:t>
            </a:r>
            <a:r>
              <a:rPr dirty="0" err="1"/>
              <a:t>продукти</a:t>
            </a:r>
            <a:r>
              <a:rPr dirty="0"/>
              <a:t>; </a:t>
            </a:r>
            <a:r>
              <a:rPr dirty="0" err="1"/>
              <a:t>по-добра</a:t>
            </a:r>
            <a:r>
              <a:rPr dirty="0"/>
              <a:t> </a:t>
            </a:r>
            <a:r>
              <a:rPr dirty="0" err="1"/>
              <a:t>видимост</a:t>
            </a:r>
            <a:r>
              <a:rPr dirty="0"/>
              <a:t> </a:t>
            </a:r>
            <a:r>
              <a:rPr dirty="0" err="1"/>
              <a:t>чрез</a:t>
            </a:r>
            <a:r>
              <a:rPr dirty="0"/>
              <a:t> </a:t>
            </a:r>
            <a:r>
              <a:rPr dirty="0" err="1"/>
              <a:t>партньорства</a:t>
            </a:r>
            <a:r>
              <a:rPr dirty="0"/>
              <a:t>.</a:t>
            </a:r>
          </a:p>
          <a:p>
            <a:r>
              <a:rPr b="1" dirty="0" err="1"/>
              <a:t>Предизвикателства</a:t>
            </a:r>
            <a:r>
              <a:rPr dirty="0"/>
              <a:t>: </a:t>
            </a:r>
            <a:r>
              <a:rPr dirty="0" err="1"/>
              <a:t>липса</a:t>
            </a:r>
            <a:r>
              <a:rPr dirty="0"/>
              <a:t> </a:t>
            </a:r>
            <a:r>
              <a:rPr dirty="0" err="1"/>
              <a:t>на</a:t>
            </a:r>
            <a:r>
              <a:rPr dirty="0"/>
              <a:t> </a:t>
            </a:r>
            <a:r>
              <a:rPr dirty="0" err="1"/>
              <a:t>инфраструктура</a:t>
            </a:r>
            <a:r>
              <a:rPr dirty="0"/>
              <a:t> </a:t>
            </a:r>
            <a:r>
              <a:rPr dirty="0" err="1"/>
              <a:t>за</a:t>
            </a:r>
            <a:r>
              <a:rPr dirty="0"/>
              <a:t> </a:t>
            </a:r>
            <a:r>
              <a:rPr dirty="0" err="1"/>
              <a:t>вълна</a:t>
            </a:r>
            <a:r>
              <a:rPr dirty="0"/>
              <a:t>, </a:t>
            </a:r>
            <a:r>
              <a:rPr dirty="0" err="1"/>
              <a:t>неясни</a:t>
            </a:r>
            <a:r>
              <a:rPr dirty="0"/>
              <a:t> </a:t>
            </a:r>
            <a:r>
              <a:rPr dirty="0" err="1"/>
              <a:t>правила</a:t>
            </a:r>
            <a:r>
              <a:rPr dirty="0"/>
              <a:t> </a:t>
            </a:r>
            <a:r>
              <a:rPr dirty="0" err="1"/>
              <a:t>за</a:t>
            </a:r>
            <a:r>
              <a:rPr dirty="0"/>
              <a:t> </a:t>
            </a:r>
            <a:r>
              <a:rPr dirty="0" err="1"/>
              <a:t>аренда</a:t>
            </a:r>
            <a:r>
              <a:rPr dirty="0"/>
              <a:t>.</a:t>
            </a:r>
          </a:p>
          <a:p>
            <a:r>
              <a:rPr b="1" dirty="0" err="1"/>
              <a:t>Възможности</a:t>
            </a:r>
            <a:r>
              <a:rPr dirty="0"/>
              <a:t>: </a:t>
            </a:r>
            <a:r>
              <a:rPr dirty="0" err="1"/>
              <a:t>екотуризъм</a:t>
            </a:r>
            <a:r>
              <a:rPr dirty="0"/>
              <a:t>, </a:t>
            </a:r>
            <a:r>
              <a:rPr dirty="0" err="1"/>
              <a:t>фолклорно</a:t>
            </a:r>
            <a:r>
              <a:rPr dirty="0"/>
              <a:t> </a:t>
            </a:r>
            <a:r>
              <a:rPr dirty="0" err="1"/>
              <a:t>разказване</a:t>
            </a:r>
            <a:r>
              <a:rPr dirty="0"/>
              <a:t>, </a:t>
            </a:r>
            <a:r>
              <a:rPr dirty="0" err="1"/>
              <a:t>занаятчийство</a:t>
            </a:r>
            <a:r>
              <a:rPr dirty="0"/>
              <a:t>.</a:t>
            </a:r>
          </a:p>
          <a:p>
            <a:r>
              <a:rPr b="1" dirty="0" err="1"/>
              <a:t>План</a:t>
            </a:r>
            <a:r>
              <a:rPr lang="bg-BG" b="1" dirty="0"/>
              <a:t> за следващите 3 години</a:t>
            </a:r>
            <a:r>
              <a:rPr dirty="0"/>
              <a:t>: </a:t>
            </a:r>
            <a:r>
              <a:rPr dirty="0" err="1"/>
              <a:t>картографиране</a:t>
            </a:r>
            <a:r>
              <a:rPr dirty="0"/>
              <a:t> </a:t>
            </a:r>
            <a:r>
              <a:rPr dirty="0" err="1"/>
              <a:t>на</a:t>
            </a:r>
            <a:r>
              <a:rPr dirty="0"/>
              <a:t> </a:t>
            </a:r>
            <a:r>
              <a:rPr dirty="0" err="1"/>
              <a:t>маршрути</a:t>
            </a:r>
            <a:r>
              <a:rPr dirty="0"/>
              <a:t>, </a:t>
            </a:r>
            <a:r>
              <a:rPr dirty="0" err="1"/>
              <a:t>оценк</a:t>
            </a:r>
            <a:r>
              <a:rPr lang="bg-BG" dirty="0"/>
              <a:t>а</a:t>
            </a:r>
            <a:r>
              <a:rPr dirty="0"/>
              <a:t> </a:t>
            </a:r>
            <a:r>
              <a:rPr dirty="0" err="1"/>
              <a:t>на</a:t>
            </a:r>
            <a:r>
              <a:rPr dirty="0"/>
              <a:t> </a:t>
            </a:r>
            <a:r>
              <a:rPr lang="bg-BG" dirty="0"/>
              <a:t>"</a:t>
            </a:r>
            <a:r>
              <a:rPr dirty="0" err="1"/>
              <a:t>зелени</a:t>
            </a:r>
            <a:r>
              <a:rPr lang="bg-BG" dirty="0"/>
              <a:t>"</a:t>
            </a:r>
            <a:r>
              <a:rPr dirty="0"/>
              <a:t> </a:t>
            </a:r>
            <a:r>
              <a:rPr dirty="0" err="1"/>
              <a:t>къщи</a:t>
            </a:r>
            <a:r>
              <a:rPr dirty="0"/>
              <a:t> </a:t>
            </a:r>
            <a:r>
              <a:rPr dirty="0" err="1"/>
              <a:t>за</a:t>
            </a:r>
            <a:r>
              <a:rPr dirty="0"/>
              <a:t> </a:t>
            </a:r>
            <a:r>
              <a:rPr dirty="0" err="1"/>
              <a:t>гости</a:t>
            </a:r>
            <a:r>
              <a:rPr dirty="0"/>
              <a:t>, </a:t>
            </a:r>
            <a:r>
              <a:rPr lang="bg-BG" dirty="0"/>
              <a:t>създаване на прототип</a:t>
            </a:r>
            <a:r>
              <a:rPr dirty="0"/>
              <a:t>, </a:t>
            </a:r>
            <a:r>
              <a:rPr lang="bg-BG" dirty="0"/>
              <a:t>създаване на „продуктов ъгъл“ в </a:t>
            </a:r>
            <a:r>
              <a:rPr lang="bg-BG" dirty="0" err="1"/>
              <a:t>посетителските</a:t>
            </a:r>
            <a:r>
              <a:rPr lang="bg-BG" dirty="0"/>
              <a:t> центрове</a:t>
            </a:r>
            <a:r>
              <a:rPr dirty="0"/>
              <a:t>.</a:t>
            </a:r>
          </a:p>
        </p:txBody>
      </p:sp>
    </p:spTree>
    <p:extLst>
      <p:ext uri="{BB962C8B-B14F-4D97-AF65-F5344CB8AC3E}">
        <p14:creationId xmlns:p14="http://schemas.microsoft.com/office/powerpoint/2010/main" val="2288409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A1BB-6092-E1D7-1BA6-0638BC815F9C}"/>
              </a:ext>
            </a:extLst>
          </p:cNvPr>
          <p:cNvSpPr>
            <a:spLocks noGrp="1"/>
          </p:cNvSpPr>
          <p:nvPr>
            <p:ph type="ctrTitle"/>
          </p:nvPr>
        </p:nvSpPr>
        <p:spPr/>
        <p:txBody>
          <a:bodyPr/>
          <a:lstStyle/>
          <a:p>
            <a:r>
              <a:rPr lang="bg-BG" b="1" dirty="0"/>
              <a:t>Постижения</a:t>
            </a:r>
            <a:endParaRPr b="1" dirty="0"/>
          </a:p>
        </p:txBody>
      </p:sp>
      <p:pic>
        <p:nvPicPr>
          <p:cNvPr id="8" name="Picture Placeholder 7" descr="A landscape with trees and mountains&#10;&#10;AI-generated content may be incorrect.">
            <a:extLst>
              <a:ext uri="{FF2B5EF4-FFF2-40B4-BE49-F238E27FC236}">
                <a16:creationId xmlns:a16="http://schemas.microsoft.com/office/drawing/2014/main" id="{5860747B-E447-5C32-62D8-864AEBFE6A45}"/>
              </a:ext>
            </a:extLst>
          </p:cNvPr>
          <p:cNvPicPr>
            <a:picLocks noGrp="1" noChangeAspect="1"/>
          </p:cNvPicPr>
          <p:nvPr>
            <p:ph type="pic" sz="quarter" idx="13"/>
          </p:nvPr>
        </p:nvPicPr>
        <p:blipFill>
          <a:blip r:embed="rId2"/>
          <a:srcRect t="1788" b="1788"/>
          <a:stretch/>
        </p:blipFill>
        <p:spPr>
          <a:prstGeom prst="rect">
            <a:avLst/>
          </a:prstGeom>
          <a:blipFill dpi="0" rotWithShape="1">
            <a:blip r:embed="rId3">
              <a:alphaModFix amt="80000"/>
            </a:blip>
            <a:srcRect/>
            <a:stretch>
              <a:fillRect/>
            </a:stretch>
          </a:blipFill>
        </p:spPr>
      </p:pic>
    </p:spTree>
    <p:extLst>
      <p:ext uri="{BB962C8B-B14F-4D97-AF65-F5344CB8AC3E}">
        <p14:creationId xmlns:p14="http://schemas.microsoft.com/office/powerpoint/2010/main" val="3019336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63B9-8E8A-821E-F217-2491534E6A4D}"/>
              </a:ext>
            </a:extLst>
          </p:cNvPr>
          <p:cNvSpPr>
            <a:spLocks noGrp="1"/>
          </p:cNvSpPr>
          <p:nvPr>
            <p:ph type="title"/>
          </p:nvPr>
        </p:nvSpPr>
        <p:spPr/>
        <p:txBody>
          <a:bodyPr/>
          <a:lstStyle/>
          <a:p>
            <a:r>
              <a:rPr lang="bg-BG" b="1" dirty="0"/>
              <a:t>Подпомагане на местните бизнеси</a:t>
            </a:r>
            <a:endParaRPr b="1" dirty="0"/>
          </a:p>
        </p:txBody>
      </p:sp>
      <p:pic>
        <p:nvPicPr>
          <p:cNvPr id="8" name="Picture Placeholder 7" descr="A group of bags and a rug&#10;&#10;AI-generated content may be incorrect.">
            <a:extLst>
              <a:ext uri="{FF2B5EF4-FFF2-40B4-BE49-F238E27FC236}">
                <a16:creationId xmlns:a16="http://schemas.microsoft.com/office/drawing/2014/main" id="{9AB820B0-38DB-DA37-B32B-6996C348F304}"/>
              </a:ext>
            </a:extLst>
          </p:cNvPr>
          <p:cNvPicPr>
            <a:picLocks noGrp="1" noChangeAspect="1"/>
          </p:cNvPicPr>
          <p:nvPr>
            <p:ph type="pic" sz="quarter" idx="13"/>
          </p:nvPr>
        </p:nvPicPr>
        <p:blipFill>
          <a:blip r:embed="rId2"/>
          <a:srcRect l="34036" r="34036"/>
          <a:stretch/>
        </p:blipFill>
        <p:spPr>
          <a:prstGeom prst="rect">
            <a:avLst/>
          </a:prstGeom>
          <a:blipFill dpi="0" rotWithShape="1">
            <a:blip r:embed="rId3">
              <a:alphaModFix amt="80000"/>
            </a:blip>
            <a:srcRect/>
            <a:stretch>
              <a:fillRect/>
            </a:stretch>
          </a:blipFill>
        </p:spPr>
      </p:pic>
      <p:sp>
        <p:nvSpPr>
          <p:cNvPr id="4" name="Content Placeholder 3">
            <a:extLst>
              <a:ext uri="{FF2B5EF4-FFF2-40B4-BE49-F238E27FC236}">
                <a16:creationId xmlns:a16="http://schemas.microsoft.com/office/drawing/2014/main" id="{2BE6DC25-E629-7A1E-B815-CAAC64D6E568}"/>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ru-RU" b="1" dirty="0"/>
              <a:t>Кооператив за </a:t>
            </a:r>
            <a:r>
              <a:rPr lang="ru-RU" b="1" dirty="0" err="1"/>
              <a:t>вълна</a:t>
            </a:r>
            <a:r>
              <a:rPr lang="ru-RU" b="1" dirty="0"/>
              <a:t> </a:t>
            </a:r>
            <a:r>
              <a:rPr lang="ru-RU" b="1" dirty="0" err="1"/>
              <a:t>Roots</a:t>
            </a:r>
            <a:r>
              <a:rPr lang="ru-RU" b="1" dirty="0"/>
              <a:t>/</a:t>
            </a:r>
            <a:r>
              <a:rPr lang="ru-RU" b="1" dirty="0" err="1"/>
              <a:t>Pesvebi</a:t>
            </a:r>
            <a:r>
              <a:rPr lang="ru-RU" b="1" dirty="0"/>
              <a:t>:</a:t>
            </a:r>
            <a:endParaRPr lang="ru-RU" dirty="0"/>
          </a:p>
          <a:p>
            <a:pPr>
              <a:buFont typeface="Arial" panose="020B0604020202020204" pitchFamily="34" charset="0"/>
              <a:buChar char="•"/>
            </a:pPr>
            <a:r>
              <a:rPr lang="ru-RU" dirty="0" err="1"/>
              <a:t>Разширяване</a:t>
            </a:r>
            <a:r>
              <a:rPr lang="ru-RU" dirty="0"/>
              <a:t> на </a:t>
            </a:r>
            <a:r>
              <a:rPr lang="ru-RU" dirty="0" err="1"/>
              <a:t>асортимента</a:t>
            </a:r>
            <a:r>
              <a:rPr lang="ru-RU" dirty="0"/>
              <a:t> от </a:t>
            </a:r>
            <a:r>
              <a:rPr lang="ru-RU" dirty="0" err="1"/>
              <a:t>вълнени</a:t>
            </a:r>
            <a:r>
              <a:rPr lang="ru-RU" dirty="0"/>
              <a:t> </a:t>
            </a:r>
            <a:r>
              <a:rPr lang="ru-RU" dirty="0" err="1"/>
              <a:t>продукти</a:t>
            </a:r>
            <a:r>
              <a:rPr lang="ru-RU" dirty="0"/>
              <a:t> на тема </a:t>
            </a:r>
            <a:r>
              <a:rPr lang="ru-RU" dirty="0" err="1"/>
              <a:t>местни</a:t>
            </a:r>
            <a:r>
              <a:rPr lang="ru-RU" dirty="0"/>
              <a:t> </a:t>
            </a:r>
            <a:r>
              <a:rPr lang="ru-RU" dirty="0" err="1"/>
              <a:t>видове</a:t>
            </a:r>
            <a:r>
              <a:rPr lang="ru-RU" dirty="0"/>
              <a:t>, </a:t>
            </a:r>
            <a:r>
              <a:rPr lang="ru-RU" dirty="0" err="1"/>
              <a:t>вдъхновени</a:t>
            </a:r>
            <a:r>
              <a:rPr lang="ru-RU" dirty="0"/>
              <a:t> от </a:t>
            </a:r>
            <a:r>
              <a:rPr lang="ru-RU" dirty="0" err="1"/>
              <a:t>биоразнообразието</a:t>
            </a:r>
            <a:r>
              <a:rPr lang="ru-RU" dirty="0"/>
              <a:t> на </a:t>
            </a:r>
            <a:r>
              <a:rPr lang="ru-RU" dirty="0" err="1"/>
              <a:t>Кахетинските</a:t>
            </a:r>
            <a:r>
              <a:rPr lang="ru-RU" dirty="0"/>
              <a:t> степи.</a:t>
            </a:r>
          </a:p>
          <a:p>
            <a:pPr>
              <a:buFont typeface="Arial" panose="020B0604020202020204" pitchFamily="34" charset="0"/>
              <a:buChar char="•"/>
            </a:pPr>
            <a:r>
              <a:rPr lang="ru-RU" dirty="0" err="1"/>
              <a:t>Въвеждане</a:t>
            </a:r>
            <a:r>
              <a:rPr lang="ru-RU" dirty="0"/>
              <a:t> на </a:t>
            </a:r>
            <a:r>
              <a:rPr lang="ru-RU" dirty="0" err="1"/>
              <a:t>палитри</a:t>
            </a:r>
            <a:r>
              <a:rPr lang="ru-RU" dirty="0"/>
              <a:t> от </a:t>
            </a:r>
            <a:r>
              <a:rPr lang="ru-RU" dirty="0" err="1"/>
              <a:t>естествени</a:t>
            </a:r>
            <a:r>
              <a:rPr lang="ru-RU" dirty="0"/>
              <a:t> багрила и </a:t>
            </a:r>
            <a:r>
              <a:rPr lang="ru-RU" dirty="0" err="1"/>
              <a:t>стартиране</a:t>
            </a:r>
            <a:r>
              <a:rPr lang="ru-RU" dirty="0"/>
              <a:t> на </a:t>
            </a:r>
            <a:r>
              <a:rPr lang="ru-RU" dirty="0" err="1"/>
              <a:t>линията</a:t>
            </a:r>
            <a:r>
              <a:rPr lang="ru-RU" dirty="0"/>
              <a:t> „</a:t>
            </a:r>
            <a:r>
              <a:rPr lang="ru-RU" dirty="0" err="1"/>
              <a:t>Продукти</a:t>
            </a:r>
            <a:r>
              <a:rPr lang="ru-RU" dirty="0"/>
              <a:t> от </a:t>
            </a:r>
            <a:r>
              <a:rPr lang="ru-RU" dirty="0" err="1"/>
              <a:t>Кахетинските</a:t>
            </a:r>
            <a:r>
              <a:rPr lang="ru-RU" dirty="0"/>
              <a:t> степи“.</a:t>
            </a:r>
          </a:p>
          <a:p>
            <a:pPr>
              <a:buFont typeface="Arial" panose="020B0604020202020204" pitchFamily="34" charset="0"/>
              <a:buChar char="•"/>
            </a:pPr>
            <a:r>
              <a:rPr lang="ru-RU" dirty="0" err="1"/>
              <a:t>Подобряване</a:t>
            </a:r>
            <a:r>
              <a:rPr lang="ru-RU" dirty="0"/>
              <a:t> на </a:t>
            </a:r>
            <a:r>
              <a:rPr lang="ru-RU" dirty="0" err="1"/>
              <a:t>дигиталното</a:t>
            </a:r>
            <a:r>
              <a:rPr lang="ru-RU" dirty="0"/>
              <a:t> </a:t>
            </a:r>
            <a:r>
              <a:rPr lang="ru-RU" dirty="0" err="1"/>
              <a:t>присъствие</a:t>
            </a:r>
            <a:r>
              <a:rPr lang="ru-RU" dirty="0"/>
              <a:t> и </a:t>
            </a:r>
            <a:r>
              <a:rPr lang="ru-RU" dirty="0" err="1"/>
              <a:t>разказването</a:t>
            </a:r>
            <a:r>
              <a:rPr lang="ru-RU" dirty="0"/>
              <a:t> на истории, </a:t>
            </a:r>
            <a:r>
              <a:rPr lang="ru-RU" dirty="0" err="1"/>
              <a:t>свързани</a:t>
            </a:r>
            <a:r>
              <a:rPr lang="ru-RU" dirty="0"/>
              <a:t> с </a:t>
            </a:r>
            <a:r>
              <a:rPr lang="ru-RU" dirty="0" err="1"/>
              <a:t>местните</a:t>
            </a:r>
            <a:r>
              <a:rPr lang="ru-RU" dirty="0"/>
              <a:t> </a:t>
            </a:r>
            <a:r>
              <a:rPr lang="ru-RU" dirty="0" err="1"/>
              <a:t>занаяти</a:t>
            </a:r>
            <a:r>
              <a:rPr lang="ru-RU" dirty="0"/>
              <a:t>.</a:t>
            </a:r>
          </a:p>
          <a:p>
            <a:pPr marL="0" indent="0">
              <a:buNone/>
            </a:pPr>
            <a:r>
              <a:rPr lang="ru-RU" b="1" dirty="0"/>
              <a:t>Производители на </a:t>
            </a:r>
            <a:r>
              <a:rPr lang="ru-RU" b="1" dirty="0" err="1"/>
              <a:t>дървени</a:t>
            </a:r>
            <a:r>
              <a:rPr lang="ru-RU" b="1" dirty="0"/>
              <a:t> изделия:</a:t>
            </a:r>
            <a:endParaRPr lang="ru-RU" dirty="0"/>
          </a:p>
          <a:p>
            <a:pPr>
              <a:buFont typeface="Arial" panose="020B0604020202020204" pitchFamily="34" charset="0"/>
              <a:buChar char="•"/>
            </a:pPr>
            <a:r>
              <a:rPr lang="ru-RU" dirty="0" err="1"/>
              <a:t>Преминаване</a:t>
            </a:r>
            <a:r>
              <a:rPr lang="ru-RU" dirty="0"/>
              <a:t> от </a:t>
            </a:r>
            <a:r>
              <a:rPr lang="ru-RU" dirty="0" err="1"/>
              <a:t>домашно</a:t>
            </a:r>
            <a:r>
              <a:rPr lang="ru-RU" dirty="0"/>
              <a:t> производство </a:t>
            </a:r>
            <a:r>
              <a:rPr lang="ru-RU" dirty="0" err="1"/>
              <a:t>към</a:t>
            </a:r>
            <a:r>
              <a:rPr lang="ru-RU" dirty="0"/>
              <a:t> </a:t>
            </a:r>
            <a:r>
              <a:rPr lang="ru-RU" dirty="0" err="1"/>
              <a:t>оборудвани</a:t>
            </a:r>
            <a:r>
              <a:rPr lang="ru-RU" dirty="0"/>
              <a:t> </a:t>
            </a:r>
            <a:r>
              <a:rPr lang="ru-RU" dirty="0" err="1"/>
              <a:t>работилници</a:t>
            </a:r>
            <a:r>
              <a:rPr lang="ru-RU" dirty="0"/>
              <a:t>.</a:t>
            </a:r>
          </a:p>
          <a:p>
            <a:pPr>
              <a:buFont typeface="Arial" panose="020B0604020202020204" pitchFamily="34" charset="0"/>
              <a:buChar char="•"/>
            </a:pPr>
            <a:r>
              <a:rPr lang="ru-RU" dirty="0" err="1"/>
              <a:t>Разработване</a:t>
            </a:r>
            <a:r>
              <a:rPr lang="ru-RU" dirty="0"/>
              <a:t> на </a:t>
            </a:r>
            <a:r>
              <a:rPr lang="ru-RU" dirty="0" err="1"/>
              <a:t>играчки</a:t>
            </a:r>
            <a:r>
              <a:rPr lang="ru-RU" dirty="0"/>
              <a:t> и </a:t>
            </a:r>
            <a:r>
              <a:rPr lang="ru-RU" dirty="0" err="1"/>
              <a:t>сувенири</a:t>
            </a:r>
            <a:r>
              <a:rPr lang="ru-RU" dirty="0"/>
              <a:t> на тема </a:t>
            </a:r>
            <a:r>
              <a:rPr lang="ru-RU" dirty="0" err="1"/>
              <a:t>местни</a:t>
            </a:r>
            <a:r>
              <a:rPr lang="ru-RU" dirty="0"/>
              <a:t> </a:t>
            </a:r>
            <a:r>
              <a:rPr lang="ru-RU" dirty="0" err="1"/>
              <a:t>видове</a:t>
            </a:r>
            <a:r>
              <a:rPr lang="ru-RU" dirty="0"/>
              <a:t> чрез </a:t>
            </a:r>
            <a:r>
              <a:rPr lang="ru-RU" dirty="0" err="1"/>
              <a:t>използване</a:t>
            </a:r>
            <a:r>
              <a:rPr lang="ru-RU" dirty="0"/>
              <a:t> на </a:t>
            </a:r>
            <a:r>
              <a:rPr lang="ru-RU" dirty="0" err="1"/>
              <a:t>остатъчни</a:t>
            </a:r>
            <a:r>
              <a:rPr lang="ru-RU" dirty="0"/>
              <a:t> </a:t>
            </a:r>
            <a:r>
              <a:rPr lang="ru-RU" dirty="0" err="1"/>
              <a:t>материали</a:t>
            </a:r>
            <a:r>
              <a:rPr lang="ru-RU" dirty="0"/>
              <a:t> за </a:t>
            </a:r>
            <a:r>
              <a:rPr lang="ru-RU" dirty="0" err="1"/>
              <a:t>намаляване</a:t>
            </a:r>
            <a:r>
              <a:rPr lang="ru-RU" dirty="0"/>
              <a:t> на </a:t>
            </a:r>
            <a:r>
              <a:rPr lang="ru-RU" dirty="0" err="1"/>
              <a:t>отпадъците</a:t>
            </a:r>
            <a:r>
              <a:rPr lang="ru-RU" dirty="0"/>
              <a:t>.</a:t>
            </a:r>
          </a:p>
          <a:p>
            <a:pPr>
              <a:buFont typeface="Arial" panose="020B0604020202020204" pitchFamily="34" charset="0"/>
              <a:buChar char="•"/>
            </a:pPr>
            <a:r>
              <a:rPr lang="ru-RU" dirty="0" err="1"/>
              <a:t>Сътрудничество</a:t>
            </a:r>
            <a:r>
              <a:rPr lang="ru-RU" dirty="0"/>
              <a:t> с </a:t>
            </a:r>
            <a:r>
              <a:rPr lang="ru-RU" dirty="0" err="1"/>
              <a:t>фотографи</a:t>
            </a:r>
            <a:r>
              <a:rPr lang="ru-RU" dirty="0"/>
              <a:t> за </a:t>
            </a:r>
            <a:r>
              <a:rPr lang="ru-RU" dirty="0" err="1"/>
              <a:t>създаване</a:t>
            </a:r>
            <a:r>
              <a:rPr lang="ru-RU" dirty="0"/>
              <a:t> на </a:t>
            </a:r>
            <a:r>
              <a:rPr lang="ru-RU" dirty="0" err="1"/>
              <a:t>рамкирани</a:t>
            </a:r>
            <a:r>
              <a:rPr lang="ru-RU" dirty="0"/>
              <a:t> арт </a:t>
            </a:r>
            <a:r>
              <a:rPr lang="ru-RU" dirty="0" err="1"/>
              <a:t>творби</a:t>
            </a:r>
            <a:r>
              <a:rPr lang="ru-RU" dirty="0"/>
              <a:t> с изображения на </a:t>
            </a:r>
            <a:r>
              <a:rPr lang="ru-RU" dirty="0" err="1"/>
              <a:t>видовете</a:t>
            </a:r>
            <a:r>
              <a:rPr lang="ru-RU" dirty="0"/>
              <a:t>.</a:t>
            </a:r>
          </a:p>
        </p:txBody>
      </p:sp>
    </p:spTree>
    <p:extLst>
      <p:ext uri="{BB962C8B-B14F-4D97-AF65-F5344CB8AC3E}">
        <p14:creationId xmlns:p14="http://schemas.microsoft.com/office/powerpoint/2010/main" val="795325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B2A64-ADA8-AAB5-6883-47C26B4E1951}"/>
              </a:ext>
            </a:extLst>
          </p:cNvPr>
          <p:cNvSpPr>
            <a:spLocks noGrp="1"/>
          </p:cNvSpPr>
          <p:nvPr>
            <p:ph type="title"/>
          </p:nvPr>
        </p:nvSpPr>
        <p:spPr/>
        <p:txBody>
          <a:bodyPr/>
          <a:lstStyle/>
          <a:p>
            <a:r>
              <a:rPr lang="bg-BG" b="1" dirty="0"/>
              <a:t>Развитие на екотуризма </a:t>
            </a:r>
            <a:endParaRPr b="1" dirty="0"/>
          </a:p>
        </p:txBody>
      </p:sp>
      <p:sp>
        <p:nvSpPr>
          <p:cNvPr id="3" name="Content Placeholder 2">
            <a:extLst>
              <a:ext uri="{FF2B5EF4-FFF2-40B4-BE49-F238E27FC236}">
                <a16:creationId xmlns:a16="http://schemas.microsoft.com/office/drawing/2014/main" id="{B31557DF-6519-6400-6612-CF57B83232D4}"/>
              </a:ext>
            </a:extLst>
          </p:cNvPr>
          <p:cNvSpPr>
            <a:spLocks noGrp="1"/>
          </p:cNvSpPr>
          <p:nvPr>
            <p:ph idx="1"/>
          </p:nvPr>
        </p:nvSpPr>
        <p:spPr/>
        <p:txBody>
          <a:bodyPr vert="horz" lIns="91440" tIns="45720" rIns="91440" bIns="45720" rtlCol="0" anchor="t">
            <a:normAutofit/>
          </a:bodyPr>
          <a:lstStyle/>
          <a:p>
            <a:pPr marL="0" indent="0">
              <a:buNone/>
            </a:pPr>
            <a:r>
              <a:rPr lang="ru-RU" b="1" dirty="0" err="1"/>
              <a:t>Хотелите</a:t>
            </a:r>
            <a:r>
              <a:rPr lang="ru-RU" b="1" dirty="0"/>
              <a:t> </a:t>
            </a:r>
            <a:r>
              <a:rPr lang="ru-RU" b="1" dirty="0" err="1"/>
              <a:t>започват</a:t>
            </a:r>
            <a:r>
              <a:rPr lang="ru-RU" b="1" dirty="0"/>
              <a:t> да </a:t>
            </a:r>
            <a:r>
              <a:rPr lang="ru-RU" b="1" dirty="0" err="1"/>
              <a:t>интегрират</a:t>
            </a:r>
            <a:r>
              <a:rPr lang="ru-RU" b="1" dirty="0"/>
              <a:t> </a:t>
            </a:r>
            <a:r>
              <a:rPr lang="ru-RU" b="1" dirty="0" err="1"/>
              <a:t>принципи</a:t>
            </a:r>
            <a:r>
              <a:rPr lang="ru-RU" b="1" dirty="0"/>
              <a:t> за </a:t>
            </a:r>
            <a:r>
              <a:rPr lang="ru-RU" b="1" dirty="0" err="1"/>
              <a:t>природосъобразно</a:t>
            </a:r>
            <a:r>
              <a:rPr lang="ru-RU" b="1" dirty="0"/>
              <a:t> развитие:</a:t>
            </a:r>
            <a:endParaRPr lang="ru-RU" dirty="0"/>
          </a:p>
          <a:p>
            <a:pPr>
              <a:buFont typeface="Arial" panose="020B0604020202020204" pitchFamily="34" charset="0"/>
              <a:buChar char="•"/>
            </a:pPr>
            <a:r>
              <a:rPr lang="ru-RU" dirty="0" err="1"/>
              <a:t>Еко-къщичкки</a:t>
            </a:r>
            <a:r>
              <a:rPr lang="ru-RU" dirty="0"/>
              <a:t>, </a:t>
            </a:r>
            <a:r>
              <a:rPr lang="ru-RU" dirty="0" err="1"/>
              <a:t>финансирани</a:t>
            </a:r>
            <a:r>
              <a:rPr lang="ru-RU" dirty="0"/>
              <a:t> от </a:t>
            </a:r>
            <a:r>
              <a:rPr lang="ru-RU" dirty="0" err="1"/>
              <a:t>Програма</a:t>
            </a:r>
            <a:r>
              <a:rPr lang="ru-RU" dirty="0"/>
              <a:t> на ООН за развитие (ПООНР).</a:t>
            </a:r>
          </a:p>
          <a:p>
            <a:pPr>
              <a:buFont typeface="Arial" panose="020B0604020202020204" pitchFamily="34" charset="0"/>
              <a:buChar char="•"/>
            </a:pPr>
            <a:r>
              <a:rPr lang="ru-RU" dirty="0" err="1"/>
              <a:t>Обособени</a:t>
            </a:r>
            <a:r>
              <a:rPr lang="ru-RU" dirty="0"/>
              <a:t> пространства за </a:t>
            </a:r>
            <a:r>
              <a:rPr lang="ru-RU" dirty="0" err="1"/>
              <a:t>местни</a:t>
            </a:r>
            <a:r>
              <a:rPr lang="ru-RU" dirty="0"/>
              <a:t> </a:t>
            </a:r>
            <a:r>
              <a:rPr lang="ru-RU" dirty="0" err="1"/>
              <a:t>занаяти</a:t>
            </a:r>
            <a:r>
              <a:rPr lang="ru-RU" dirty="0"/>
              <a:t> и информация за </a:t>
            </a:r>
            <a:r>
              <a:rPr lang="ru-RU" dirty="0" err="1"/>
              <a:t>биоразнообразието</a:t>
            </a:r>
            <a:r>
              <a:rPr lang="ru-RU" dirty="0"/>
              <a:t> за </a:t>
            </a:r>
            <a:r>
              <a:rPr lang="ru-RU" dirty="0" err="1"/>
              <a:t>посетителите</a:t>
            </a:r>
            <a:r>
              <a:rPr lang="ru-RU" dirty="0"/>
              <a:t>.</a:t>
            </a:r>
          </a:p>
          <a:p>
            <a:pPr marL="0" indent="0">
              <a:buNone/>
            </a:pPr>
            <a:r>
              <a:rPr lang="ru-RU" b="1" dirty="0" err="1"/>
              <a:t>Грузинска</a:t>
            </a:r>
            <a:r>
              <a:rPr lang="ru-RU" b="1" dirty="0"/>
              <a:t> </a:t>
            </a:r>
            <a:r>
              <a:rPr lang="ru-RU" b="1" dirty="0" err="1"/>
              <a:t>асоциация</a:t>
            </a:r>
            <a:r>
              <a:rPr lang="ru-RU" b="1" dirty="0"/>
              <a:t> за </a:t>
            </a:r>
            <a:r>
              <a:rPr lang="ru-RU" b="1" dirty="0" err="1"/>
              <a:t>екотуризъм</a:t>
            </a:r>
            <a:r>
              <a:rPr lang="ru-RU" b="1" dirty="0"/>
              <a:t>:</a:t>
            </a:r>
            <a:endParaRPr lang="ru-RU" dirty="0"/>
          </a:p>
          <a:p>
            <a:pPr>
              <a:buFont typeface="Arial" panose="020B0604020202020204" pitchFamily="34" charset="0"/>
              <a:buChar char="•"/>
            </a:pPr>
            <a:r>
              <a:rPr lang="ru-RU" dirty="0" err="1"/>
              <a:t>Проектиране</a:t>
            </a:r>
            <a:r>
              <a:rPr lang="ru-RU" dirty="0"/>
              <a:t> на нови зелени </a:t>
            </a:r>
            <a:r>
              <a:rPr lang="ru-RU" dirty="0" err="1"/>
              <a:t>маршрути</a:t>
            </a:r>
            <a:r>
              <a:rPr lang="ru-RU" dirty="0"/>
              <a:t>, </a:t>
            </a:r>
            <a:r>
              <a:rPr lang="ru-RU" dirty="0" err="1"/>
              <a:t>свързващи</a:t>
            </a:r>
            <a:r>
              <a:rPr lang="ru-RU" dirty="0"/>
              <a:t> </a:t>
            </a:r>
            <a:r>
              <a:rPr lang="ru-RU" dirty="0" err="1"/>
              <a:t>защитените</a:t>
            </a:r>
            <a:r>
              <a:rPr lang="ru-RU" dirty="0"/>
              <a:t> </a:t>
            </a:r>
            <a:r>
              <a:rPr lang="ru-RU" dirty="0" err="1"/>
              <a:t>територии</a:t>
            </a:r>
            <a:r>
              <a:rPr lang="ru-RU" dirty="0"/>
              <a:t> </a:t>
            </a:r>
            <a:r>
              <a:rPr lang="ru-RU" dirty="0" err="1"/>
              <a:t>Ващловани</a:t>
            </a:r>
            <a:r>
              <a:rPr lang="ru-RU" dirty="0"/>
              <a:t> и </a:t>
            </a:r>
            <a:r>
              <a:rPr lang="ru-RU" dirty="0" err="1"/>
              <a:t>Тушети</a:t>
            </a:r>
            <a:r>
              <a:rPr lang="ru-RU" dirty="0"/>
              <a:t>.</a:t>
            </a:r>
          </a:p>
          <a:p>
            <a:pPr>
              <a:buFont typeface="Arial" panose="020B0604020202020204" pitchFamily="34" charset="0"/>
              <a:buChar char="•"/>
            </a:pPr>
            <a:r>
              <a:rPr lang="ru-RU" dirty="0" err="1"/>
              <a:t>Провеждане</a:t>
            </a:r>
            <a:r>
              <a:rPr lang="ru-RU" dirty="0"/>
              <a:t> на оценка за </a:t>
            </a:r>
            <a:r>
              <a:rPr lang="ru-RU" dirty="0" err="1"/>
              <a:t>енергоефективност</a:t>
            </a:r>
            <a:r>
              <a:rPr lang="ru-RU" dirty="0"/>
              <a:t> на </a:t>
            </a:r>
            <a:r>
              <a:rPr lang="ru-RU" dirty="0" err="1"/>
              <a:t>къщи</a:t>
            </a:r>
            <a:r>
              <a:rPr lang="ru-RU" dirty="0"/>
              <a:t> за гости и </a:t>
            </a:r>
            <a:r>
              <a:rPr lang="ru-RU" dirty="0" err="1"/>
              <a:t>намаляване</a:t>
            </a:r>
            <a:r>
              <a:rPr lang="ru-RU" dirty="0"/>
              <a:t> на </a:t>
            </a:r>
            <a:r>
              <a:rPr lang="ru-RU" dirty="0" err="1"/>
              <a:t>отпадъците</a:t>
            </a:r>
            <a:r>
              <a:rPr lang="ru-RU" dirty="0"/>
              <a:t>.</a:t>
            </a:r>
          </a:p>
        </p:txBody>
      </p:sp>
    </p:spTree>
    <p:extLst>
      <p:ext uri="{BB962C8B-B14F-4D97-AF65-F5344CB8AC3E}">
        <p14:creationId xmlns:p14="http://schemas.microsoft.com/office/powerpoint/2010/main" val="3756658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7BDD-D922-C3DD-F07C-E7B8C72E3E61}"/>
              </a:ext>
            </a:extLst>
          </p:cNvPr>
          <p:cNvSpPr>
            <a:spLocks noGrp="1"/>
          </p:cNvSpPr>
          <p:nvPr>
            <p:ph type="title"/>
          </p:nvPr>
        </p:nvSpPr>
        <p:spPr/>
        <p:txBody>
          <a:bodyPr/>
          <a:lstStyle/>
          <a:p>
            <a:r>
              <a:rPr lang="bg-BG" b="1" dirty="0"/>
              <a:t>Брандинг и дигитална видимост</a:t>
            </a:r>
            <a:endParaRPr b="1" dirty="0"/>
          </a:p>
        </p:txBody>
      </p:sp>
      <p:pic>
        <p:nvPicPr>
          <p:cNvPr id="8" name="Picture Placeholder 7" descr="A book on a table&#10;&#10;AI-generated content may be incorrect.">
            <a:extLst>
              <a:ext uri="{FF2B5EF4-FFF2-40B4-BE49-F238E27FC236}">
                <a16:creationId xmlns:a16="http://schemas.microsoft.com/office/drawing/2014/main" id="{9FD684A6-8B86-A8D5-FCBE-1F9C9810125C}"/>
              </a:ext>
            </a:extLst>
          </p:cNvPr>
          <p:cNvPicPr>
            <a:picLocks noGrp="1" noChangeAspect="1"/>
          </p:cNvPicPr>
          <p:nvPr>
            <p:ph type="pic" sz="quarter" idx="13"/>
          </p:nvPr>
        </p:nvPicPr>
        <p:blipFill>
          <a:blip r:embed="rId2"/>
          <a:srcRect l="34036" r="34036"/>
          <a:stretch/>
        </p:blipFill>
        <p:spPr>
          <a:prstGeom prst="rect">
            <a:avLst/>
          </a:prstGeom>
          <a:blipFill dpi="0" rotWithShape="1">
            <a:blip r:embed="rId3">
              <a:alphaModFix amt="80000"/>
            </a:blip>
            <a:srcRect/>
            <a:stretch>
              <a:fillRect/>
            </a:stretch>
          </a:blipFill>
        </p:spPr>
      </p:pic>
      <p:sp>
        <p:nvSpPr>
          <p:cNvPr id="4" name="Content Placeholder 3">
            <a:extLst>
              <a:ext uri="{FF2B5EF4-FFF2-40B4-BE49-F238E27FC236}">
                <a16:creationId xmlns:a16="http://schemas.microsoft.com/office/drawing/2014/main" id="{47BED3EE-FF82-BEE3-46B9-DDE9C069003D}"/>
              </a:ext>
            </a:extLst>
          </p:cNvPr>
          <p:cNvSpPr>
            <a:spLocks noGrp="1"/>
          </p:cNvSpPr>
          <p:nvPr>
            <p:ph idx="1"/>
          </p:nvPr>
        </p:nvSpPr>
        <p:spPr/>
        <p:txBody>
          <a:bodyPr vert="horz" lIns="91440" tIns="45720" rIns="91440" bIns="45720" rtlCol="0" anchor="t">
            <a:noAutofit/>
          </a:bodyPr>
          <a:lstStyle/>
          <a:p>
            <a:r>
              <a:rPr lang="ru-RU" b="1" dirty="0"/>
              <a:t>Марка </a:t>
            </a:r>
            <a:r>
              <a:rPr lang="ru-RU" b="1" dirty="0" err="1"/>
              <a:t>Dovlati</a:t>
            </a:r>
            <a:r>
              <a:rPr lang="ru-RU" b="1" dirty="0"/>
              <a:t>: </a:t>
            </a:r>
            <a:r>
              <a:rPr lang="ru-RU" dirty="0"/>
              <a:t>за </a:t>
            </a:r>
            <a:r>
              <a:rPr lang="ru-RU" dirty="0" err="1"/>
              <a:t>вълнени</a:t>
            </a:r>
            <a:r>
              <a:rPr lang="ru-RU" dirty="0"/>
              <a:t> и </a:t>
            </a:r>
            <a:r>
              <a:rPr lang="ru-RU" dirty="0" err="1"/>
              <a:t>млечни</a:t>
            </a:r>
            <a:r>
              <a:rPr lang="ru-RU" dirty="0"/>
              <a:t> </a:t>
            </a:r>
            <a:r>
              <a:rPr lang="ru-RU" dirty="0" err="1"/>
              <a:t>продукти</a:t>
            </a:r>
            <a:r>
              <a:rPr lang="ru-RU" dirty="0"/>
              <a:t>; </a:t>
            </a:r>
            <a:r>
              <a:rPr lang="ru-RU" dirty="0" err="1"/>
              <a:t>подкрепа</a:t>
            </a:r>
            <a:r>
              <a:rPr lang="ru-RU" dirty="0"/>
              <a:t> в маркетинг, </a:t>
            </a:r>
            <a:r>
              <a:rPr lang="ru-RU" dirty="0" err="1"/>
              <a:t>етикетиране</a:t>
            </a:r>
            <a:r>
              <a:rPr lang="ru-RU" dirty="0"/>
              <a:t>, </a:t>
            </a:r>
            <a:r>
              <a:rPr lang="ru-RU" dirty="0" err="1"/>
              <a:t>позициониране</a:t>
            </a:r>
            <a:r>
              <a:rPr lang="ru-RU" dirty="0"/>
              <a:t>.</a:t>
            </a:r>
          </a:p>
          <a:p>
            <a:pPr marL="0" indent="0">
              <a:buNone/>
            </a:pPr>
            <a:r>
              <a:rPr lang="en-US" dirty="0"/>
              <a:t>N.B. </a:t>
            </a:r>
            <a:r>
              <a:rPr lang="ru-RU" dirty="0" err="1"/>
              <a:t>Унифициран</a:t>
            </a:r>
            <a:r>
              <a:rPr lang="ru-RU" dirty="0"/>
              <a:t> </a:t>
            </a:r>
            <a:r>
              <a:rPr lang="ru-RU" dirty="0" err="1"/>
              <a:t>брандинг</a:t>
            </a:r>
            <a:r>
              <a:rPr lang="bg-BG" dirty="0"/>
              <a:t> за </a:t>
            </a:r>
            <a:r>
              <a:rPr lang="ru-RU" dirty="0" err="1"/>
              <a:t>подсилване</a:t>
            </a:r>
            <a:r>
              <a:rPr lang="ru-RU" dirty="0"/>
              <a:t> </a:t>
            </a:r>
            <a:r>
              <a:rPr lang="ru-RU" dirty="0" err="1"/>
              <a:t>идентичността</a:t>
            </a:r>
            <a:r>
              <a:rPr lang="ru-RU" dirty="0"/>
              <a:t> на </a:t>
            </a:r>
            <a:r>
              <a:rPr lang="ru-RU" dirty="0" err="1"/>
              <a:t>степите</a:t>
            </a:r>
            <a:r>
              <a:rPr lang="ru-RU" dirty="0"/>
              <a:t>.</a:t>
            </a:r>
          </a:p>
          <a:p>
            <a:r>
              <a:rPr lang="ru-RU" b="1" dirty="0" err="1"/>
              <a:t>Дигитална</a:t>
            </a:r>
            <a:r>
              <a:rPr lang="ru-RU" b="1" dirty="0"/>
              <a:t> платформа: </a:t>
            </a:r>
            <a:r>
              <a:rPr lang="ru-RU" dirty="0" err="1"/>
              <a:t>промотиране</a:t>
            </a:r>
            <a:r>
              <a:rPr lang="ru-RU" dirty="0"/>
              <a:t> на </a:t>
            </a:r>
            <a:r>
              <a:rPr lang="ru-RU" dirty="0" err="1"/>
              <a:t>екотуристически</a:t>
            </a:r>
            <a:r>
              <a:rPr lang="ru-RU" dirty="0"/>
              <a:t> услуги, </a:t>
            </a:r>
            <a:r>
              <a:rPr lang="ru-RU" dirty="0" err="1"/>
              <a:t>продукти</a:t>
            </a:r>
            <a:r>
              <a:rPr lang="ru-RU" dirty="0"/>
              <a:t>, биоразнообразие.</a:t>
            </a:r>
          </a:p>
          <a:p>
            <a:pPr marL="0" indent="0">
              <a:buNone/>
            </a:pPr>
            <a:r>
              <a:rPr lang="en-US" dirty="0"/>
              <a:t>N.B. </a:t>
            </a:r>
            <a:r>
              <a:rPr lang="ru-RU" dirty="0"/>
              <a:t>SEO и </a:t>
            </a:r>
            <a:r>
              <a:rPr lang="ru-RU" dirty="0" err="1"/>
              <a:t>маркетингово</a:t>
            </a:r>
            <a:r>
              <a:rPr lang="ru-RU" dirty="0"/>
              <a:t> обучение за </a:t>
            </a:r>
            <a:r>
              <a:rPr lang="ru-RU" dirty="0" err="1"/>
              <a:t>местни</a:t>
            </a:r>
            <a:r>
              <a:rPr lang="ru-RU" dirty="0"/>
              <a:t> предприятия и служители на </a:t>
            </a:r>
            <a:r>
              <a:rPr lang="ru-RU" dirty="0" err="1"/>
              <a:t>защитените</a:t>
            </a:r>
            <a:r>
              <a:rPr lang="ru-RU" dirty="0"/>
              <a:t> </a:t>
            </a:r>
            <a:r>
              <a:rPr lang="ru-RU" dirty="0" err="1"/>
              <a:t>територии</a:t>
            </a:r>
            <a:r>
              <a:rPr lang="ru-RU" dirty="0"/>
              <a:t>.</a:t>
            </a:r>
          </a:p>
        </p:txBody>
      </p:sp>
    </p:spTree>
    <p:extLst>
      <p:ext uri="{BB962C8B-B14F-4D97-AF65-F5344CB8AC3E}">
        <p14:creationId xmlns:p14="http://schemas.microsoft.com/office/powerpoint/2010/main" val="342228984"/>
      </p:ext>
    </p:extLst>
  </p:cSld>
  <p:clrMapOvr>
    <a:masterClrMapping/>
  </p:clrMapOvr>
</p:sld>
</file>

<file path=ppt/theme/theme1.xml><?xml version="1.0" encoding="utf-8"?>
<a:theme xmlns:a="http://schemas.openxmlformats.org/drawingml/2006/main" name="Shoji">
  <a:themeElements>
    <a:clrScheme name="Shoji">
      <a:dk1>
        <a:srgbClr val="131313"/>
      </a:dk1>
      <a:lt1>
        <a:sysClr val="window" lastClr="FFFFFF"/>
      </a:lt1>
      <a:dk2>
        <a:srgbClr val="1D3433"/>
      </a:dk2>
      <a:lt2>
        <a:srgbClr val="F3F2ED"/>
      </a:lt2>
      <a:accent1>
        <a:srgbClr val="7C5C3E"/>
      </a:accent1>
      <a:accent2>
        <a:srgbClr val="B8A189"/>
      </a:accent2>
      <a:accent3>
        <a:srgbClr val="A1A696"/>
      </a:accent3>
      <a:accent4>
        <a:srgbClr val="566868"/>
      </a:accent4>
      <a:accent5>
        <a:srgbClr val="786F50"/>
      </a:accent5>
      <a:accent6>
        <a:srgbClr val="A9A375"/>
      </a:accent6>
      <a:hlink>
        <a:srgbClr val="B1785F"/>
      </a:hlink>
      <a:folHlink>
        <a:srgbClr val="6C7F7F"/>
      </a:folHlink>
    </a:clrScheme>
    <a:fontScheme name="Custom 35">
      <a:majorFont>
        <a:latin typeface="Walbaum Display"/>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oji" id="{EBD40D9C-CA72-493B-87C2-C0EB162C667E}" vid="{D0940FF3-4015-4C8A-9B90-9961EFA3BC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70BEB4-FB24-4E84-B3BB-971EAA4E97D2}">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89D41049-A82A-4B5B-8ABC-9F045EF9F078}">
  <ds:schemaRefs>
    <ds:schemaRef ds:uri="http://schemas.microsoft.com/sharepoint/v3/contenttype/forms"/>
  </ds:schemaRefs>
</ds:datastoreItem>
</file>

<file path=customXml/itemProps3.xml><?xml version="1.0" encoding="utf-8"?>
<ds:datastoreItem xmlns:ds="http://schemas.openxmlformats.org/officeDocument/2006/customXml" ds:itemID="{BDDCC98D-8A5B-4177-9C60-D4A9C8723FD7}">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List>
</file>

<file path=docProps/app.xml><?xml version="1.0" encoding="utf-8"?>
<Properties xmlns="http://schemas.openxmlformats.org/officeDocument/2006/extended-properties" xmlns:vt="http://schemas.openxmlformats.org/officeDocument/2006/docPropsVTypes">
  <Template/>
  <TotalTime>56</TotalTime>
  <Words>1389</Words>
  <Application>Microsoft Office PowerPoint</Application>
  <PresentationFormat>Widescreen</PresentationFormat>
  <Paragraphs>85</Paragraphs>
  <Slides>15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 Light</vt:lpstr>
      <vt:lpstr>Arial</vt:lpstr>
      <vt:lpstr>Calibri</vt:lpstr>
      <vt:lpstr>Walbaum Display</vt:lpstr>
      <vt:lpstr>Shoji</vt:lpstr>
      <vt:lpstr>Изграждане на партньорства за природосъобразна икономика в Кахетия, Грузия: казус на SABUKO</vt:lpstr>
      <vt:lpstr>Контекст и основания</vt:lpstr>
      <vt:lpstr>Събитие 1: Теория на промяната</vt:lpstr>
      <vt:lpstr>Събитие 2: Изграждане на партньорства</vt:lpstr>
      <vt:lpstr>Събитие 3:  Последващ семинар</vt:lpstr>
      <vt:lpstr>Постижения</vt:lpstr>
      <vt:lpstr>Подпомагане на местните бизнеси</vt:lpstr>
      <vt:lpstr>Развитие на екотуризма </vt:lpstr>
      <vt:lpstr>Брандинг и дигитална видимост</vt:lpstr>
      <vt:lpstr>Политики и управление</vt:lpstr>
      <vt:lpstr>Изграждане на партньорства</vt:lpstr>
      <vt:lpstr>Образование и информираност</vt:lpstr>
      <vt:lpstr>Стратегическа пътна карта 2026–2028</vt:lpstr>
      <vt:lpstr>Ключови изводи</vt:lpstr>
      <vt:lpstr>ВЪПРОСИ?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Nature-Positive Economy Partnerships in Kakheti, Georgia: SABUKO   Case Study</dc:title>
  <dc:creator>Rasima Sabzali</dc:creator>
  <cp:lastModifiedBy>Milena Drandiyska</cp:lastModifiedBy>
  <cp:revision>141</cp:revision>
  <dcterms:created xsi:type="dcterms:W3CDTF">2025-08-04T19:19:33Z</dcterms:created>
  <dcterms:modified xsi:type="dcterms:W3CDTF">2025-12-11T07:23:53Z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